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2"/>
    <p:sldId id="262" r:id="rId3"/>
    <p:sldId id="265" r:id="rId4"/>
    <p:sldId id="273" r:id="rId5"/>
    <p:sldId id="274" r:id="rId6"/>
    <p:sldId id="275" r:id="rId7"/>
    <p:sldId id="277" r:id="rId8"/>
    <p:sldId id="278" r:id="rId9"/>
    <p:sldId id="515" r:id="rId10"/>
    <p:sldId id="509" r:id="rId11"/>
    <p:sldId id="280" r:id="rId12"/>
    <p:sldId id="281" r:id="rId13"/>
    <p:sldId id="282" r:id="rId14"/>
    <p:sldId id="284" r:id="rId15"/>
    <p:sldId id="285" r:id="rId16"/>
    <p:sldId id="510" r:id="rId17"/>
    <p:sldId id="288" r:id="rId18"/>
    <p:sldId id="289" r:id="rId19"/>
    <p:sldId id="290" r:id="rId20"/>
    <p:sldId id="511" r:id="rId21"/>
    <p:sldId id="295" r:id="rId22"/>
    <p:sldId id="296" r:id="rId23"/>
    <p:sldId id="298" r:id="rId24"/>
    <p:sldId id="299" r:id="rId25"/>
    <p:sldId id="300" r:id="rId26"/>
    <p:sldId id="514" r:id="rId27"/>
    <p:sldId id="322" r:id="rId28"/>
    <p:sldId id="323" r:id="rId29"/>
    <p:sldId id="324" r:id="rId30"/>
    <p:sldId id="325" r:id="rId31"/>
    <p:sldId id="516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517" r:id="rId45"/>
    <p:sldId id="341" r:id="rId46"/>
    <p:sldId id="342" r:id="rId47"/>
    <p:sldId id="343" r:id="rId48"/>
    <p:sldId id="344" r:id="rId49"/>
    <p:sldId id="345" r:id="rId50"/>
    <p:sldId id="346" r:id="rId51"/>
    <p:sldId id="518" r:id="rId52"/>
    <p:sldId id="348" r:id="rId53"/>
    <p:sldId id="349" r:id="rId54"/>
    <p:sldId id="350" r:id="rId55"/>
    <p:sldId id="351" r:id="rId56"/>
    <p:sldId id="519" r:id="rId57"/>
    <p:sldId id="353" r:id="rId58"/>
    <p:sldId id="354" r:id="rId59"/>
    <p:sldId id="355" r:id="rId60"/>
    <p:sldId id="356" r:id="rId61"/>
    <p:sldId id="357" r:id="rId62"/>
    <p:sldId id="358" r:id="rId63"/>
    <p:sldId id="520" r:id="rId64"/>
    <p:sldId id="360" r:id="rId65"/>
    <p:sldId id="361" r:id="rId66"/>
    <p:sldId id="362" r:id="rId67"/>
    <p:sldId id="364" r:id="rId68"/>
    <p:sldId id="365" r:id="rId69"/>
    <p:sldId id="521" r:id="rId70"/>
    <p:sldId id="368" r:id="rId71"/>
    <p:sldId id="369" r:id="rId72"/>
    <p:sldId id="370" r:id="rId73"/>
    <p:sldId id="371" r:id="rId74"/>
    <p:sldId id="374" r:id="rId75"/>
    <p:sldId id="375" r:id="rId76"/>
    <p:sldId id="376" r:id="rId77"/>
    <p:sldId id="522" r:id="rId78"/>
    <p:sldId id="379" r:id="rId79"/>
    <p:sldId id="380" r:id="rId80"/>
    <p:sldId id="508" r:id="rId8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esh Notwani" userId="f6c2823b52d828f7" providerId="LiveId" clId="{3CD8EC2D-5280-4B57-9D16-81CA22FD8BC0}"/>
    <pc:docChg chg="undo redo custSel addSld delSld modSld sldOrd">
      <pc:chgData name="Bhavesh Notwani" userId="f6c2823b52d828f7" providerId="LiveId" clId="{3CD8EC2D-5280-4B57-9D16-81CA22FD8BC0}" dt="2022-01-20T03:07:41.846" v="1189" actId="20577"/>
      <pc:docMkLst>
        <pc:docMk/>
      </pc:docMkLst>
      <pc:sldChg chg="del">
        <pc:chgData name="Bhavesh Notwani" userId="f6c2823b52d828f7" providerId="LiveId" clId="{3CD8EC2D-5280-4B57-9D16-81CA22FD8BC0}" dt="2022-01-16T11:50:02.053" v="0" actId="47"/>
        <pc:sldMkLst>
          <pc:docMk/>
          <pc:sldMk cId="0" sldId="256"/>
        </pc:sldMkLst>
      </pc:sldChg>
      <pc:sldChg chg="del">
        <pc:chgData name="Bhavesh Notwani" userId="f6c2823b52d828f7" providerId="LiveId" clId="{3CD8EC2D-5280-4B57-9D16-81CA22FD8BC0}" dt="2022-01-16T11:50:03.738" v="1" actId="47"/>
        <pc:sldMkLst>
          <pc:docMk/>
          <pc:sldMk cId="0" sldId="257"/>
        </pc:sldMkLst>
      </pc:sldChg>
      <pc:sldChg chg="del">
        <pc:chgData name="Bhavesh Notwani" userId="f6c2823b52d828f7" providerId="LiveId" clId="{3CD8EC2D-5280-4B57-9D16-81CA22FD8BC0}" dt="2022-01-16T11:50:05.721" v="2" actId="47"/>
        <pc:sldMkLst>
          <pc:docMk/>
          <pc:sldMk cId="0" sldId="258"/>
        </pc:sldMkLst>
      </pc:sldChg>
      <pc:sldChg chg="del">
        <pc:chgData name="Bhavesh Notwani" userId="f6c2823b52d828f7" providerId="LiveId" clId="{3CD8EC2D-5280-4B57-9D16-81CA22FD8BC0}" dt="2022-01-17T03:30:41.161" v="724" actId="47"/>
        <pc:sldMkLst>
          <pc:docMk/>
          <pc:sldMk cId="0" sldId="259"/>
        </pc:sldMkLst>
      </pc:sldChg>
      <pc:sldChg chg="delSp modSp mod">
        <pc:chgData name="Bhavesh Notwani" userId="f6c2823b52d828f7" providerId="LiveId" clId="{3CD8EC2D-5280-4B57-9D16-81CA22FD8BC0}" dt="2022-01-16T11:53:11.340" v="102" actId="20577"/>
        <pc:sldMkLst>
          <pc:docMk/>
          <pc:sldMk cId="0" sldId="260"/>
        </pc:sldMkLst>
        <pc:spChg chg="mod">
          <ac:chgData name="Bhavesh Notwani" userId="f6c2823b52d828f7" providerId="LiveId" clId="{3CD8EC2D-5280-4B57-9D16-81CA22FD8BC0}" dt="2022-01-16T11:53:11.340" v="102" actId="20577"/>
          <ac:spMkLst>
            <pc:docMk/>
            <pc:sldMk cId="0" sldId="260"/>
            <ac:spMk id="4" creationId="{00000000-0000-0000-0000-000000000000}"/>
          </ac:spMkLst>
        </pc:spChg>
        <pc:picChg chg="del mod">
          <ac:chgData name="Bhavesh Notwani" userId="f6c2823b52d828f7" providerId="LiveId" clId="{3CD8EC2D-5280-4B57-9D16-81CA22FD8BC0}" dt="2022-01-16T11:50:19.786" v="7" actId="478"/>
          <ac:picMkLst>
            <pc:docMk/>
            <pc:sldMk cId="0" sldId="260"/>
            <ac:picMk id="3" creationId="{00000000-0000-0000-0000-000000000000}"/>
          </ac:picMkLst>
        </pc:picChg>
        <pc:picChg chg="del mod">
          <ac:chgData name="Bhavesh Notwani" userId="f6c2823b52d828f7" providerId="LiveId" clId="{3CD8EC2D-5280-4B57-9D16-81CA22FD8BC0}" dt="2022-01-16T11:50:14.129" v="4" actId="478"/>
          <ac:picMkLst>
            <pc:docMk/>
            <pc:sldMk cId="0" sldId="260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1:50:17.574" v="5" actId="478"/>
          <ac:picMkLst>
            <pc:docMk/>
            <pc:sldMk cId="0" sldId="260"/>
            <ac:picMk id="6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2:07:57.178" v="103" actId="47"/>
        <pc:sldMkLst>
          <pc:docMk/>
          <pc:sldMk cId="0" sldId="261"/>
        </pc:sldMkLst>
      </pc:sldChg>
      <pc:sldChg chg="modSp mod">
        <pc:chgData name="Bhavesh Notwani" userId="f6c2823b52d828f7" providerId="LiveId" clId="{3CD8EC2D-5280-4B57-9D16-81CA22FD8BC0}" dt="2022-01-16T12:09:10.749" v="120" actId="20577"/>
        <pc:sldMkLst>
          <pc:docMk/>
          <pc:sldMk cId="0" sldId="262"/>
        </pc:sldMkLst>
        <pc:spChg chg="mod">
          <ac:chgData name="Bhavesh Notwani" userId="f6c2823b52d828f7" providerId="LiveId" clId="{3CD8EC2D-5280-4B57-9D16-81CA22FD8BC0}" dt="2022-01-16T12:09:10.749" v="120" actId="20577"/>
          <ac:spMkLst>
            <pc:docMk/>
            <pc:sldMk cId="0" sldId="262"/>
            <ac:spMk id="3" creationId="{00000000-0000-0000-0000-000000000000}"/>
          </ac:spMkLst>
        </pc:spChg>
        <pc:picChg chg="mod">
          <ac:chgData name="Bhavesh Notwani" userId="f6c2823b52d828f7" providerId="LiveId" clId="{3CD8EC2D-5280-4B57-9D16-81CA22FD8BC0}" dt="2022-01-16T12:09:00.016" v="112" actId="1076"/>
          <ac:picMkLst>
            <pc:docMk/>
            <pc:sldMk cId="0" sldId="262"/>
            <ac:picMk id="4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2:09:30.138" v="121" actId="47"/>
        <pc:sldMkLst>
          <pc:docMk/>
          <pc:sldMk cId="0" sldId="263"/>
        </pc:sldMkLst>
      </pc:sldChg>
      <pc:sldChg chg="del">
        <pc:chgData name="Bhavesh Notwani" userId="f6c2823b52d828f7" providerId="LiveId" clId="{3CD8EC2D-5280-4B57-9D16-81CA22FD8BC0}" dt="2022-01-16T12:09:33.503" v="122" actId="47"/>
        <pc:sldMkLst>
          <pc:docMk/>
          <pc:sldMk cId="0" sldId="264"/>
        </pc:sldMkLst>
      </pc:sldChg>
      <pc:sldChg chg="addSp delSp modSp mod">
        <pc:chgData name="Bhavesh Notwani" userId="f6c2823b52d828f7" providerId="LiveId" clId="{3CD8EC2D-5280-4B57-9D16-81CA22FD8BC0}" dt="2022-01-16T12:09:53.303" v="128" actId="478"/>
        <pc:sldMkLst>
          <pc:docMk/>
          <pc:sldMk cId="0" sldId="265"/>
        </pc:sldMkLst>
        <pc:spChg chg="del">
          <ac:chgData name="Bhavesh Notwani" userId="f6c2823b52d828f7" providerId="LiveId" clId="{3CD8EC2D-5280-4B57-9D16-81CA22FD8BC0}" dt="2022-01-16T12:09:38.174" v="123" actId="478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Bhavesh Notwani" userId="f6c2823b52d828f7" providerId="LiveId" clId="{3CD8EC2D-5280-4B57-9D16-81CA22FD8BC0}" dt="2022-01-16T12:09:53.303" v="128" actId="478"/>
          <ac:spMkLst>
            <pc:docMk/>
            <pc:sldMk cId="0" sldId="265"/>
            <ac:spMk id="9" creationId="{A73D9977-E28A-4FCD-82B6-2F9F39401F5B}"/>
          </ac:spMkLst>
        </pc:spChg>
        <pc:spChg chg="add del mod">
          <ac:chgData name="Bhavesh Notwani" userId="f6c2823b52d828f7" providerId="LiveId" clId="{3CD8EC2D-5280-4B57-9D16-81CA22FD8BC0}" dt="2022-01-16T12:09:41.781" v="125"/>
          <ac:spMkLst>
            <pc:docMk/>
            <pc:sldMk cId="0" sldId="265"/>
            <ac:spMk id="10" creationId="{5D89C453-E6B4-46B3-9B92-158974FC61F6}"/>
          </ac:spMkLst>
        </pc:spChg>
        <pc:spChg chg="add mod">
          <ac:chgData name="Bhavesh Notwani" userId="f6c2823b52d828f7" providerId="LiveId" clId="{3CD8EC2D-5280-4B57-9D16-81CA22FD8BC0}" dt="2022-01-16T12:09:45.050" v="127"/>
          <ac:spMkLst>
            <pc:docMk/>
            <pc:sldMk cId="0" sldId="265"/>
            <ac:spMk id="11" creationId="{F0DC6F0B-2440-46E6-BE7F-F006A46F4D63}"/>
          </ac:spMkLst>
        </pc:spChg>
        <pc:picChg chg="mod">
          <ac:chgData name="Bhavesh Notwani" userId="f6c2823b52d828f7" providerId="LiveId" clId="{3CD8EC2D-5280-4B57-9D16-81CA22FD8BC0}" dt="2022-01-16T12:09:44.212" v="126" actId="1076"/>
          <ac:picMkLst>
            <pc:docMk/>
            <pc:sldMk cId="0" sldId="265"/>
            <ac:picMk id="4" creationId="{00000000-0000-0000-0000-000000000000}"/>
          </ac:picMkLst>
        </pc:picChg>
      </pc:sldChg>
      <pc:sldChg chg="addSp delSp modSp del mod">
        <pc:chgData name="Bhavesh Notwani" userId="f6c2823b52d828f7" providerId="LiveId" clId="{3CD8EC2D-5280-4B57-9D16-81CA22FD8BC0}" dt="2022-01-17T03:29:17.077" v="723" actId="47"/>
        <pc:sldMkLst>
          <pc:docMk/>
          <pc:sldMk cId="0" sldId="266"/>
        </pc:sldMkLst>
        <pc:spChg chg="del">
          <ac:chgData name="Bhavesh Notwani" userId="f6c2823b52d828f7" providerId="LiveId" clId="{3CD8EC2D-5280-4B57-9D16-81CA22FD8BC0}" dt="2022-01-16T12:10:06.918" v="129" actId="478"/>
          <ac:spMkLst>
            <pc:docMk/>
            <pc:sldMk cId="0" sldId="266"/>
            <ac:spMk id="3" creationId="{00000000-0000-0000-0000-000000000000}"/>
          </ac:spMkLst>
        </pc:spChg>
        <pc:spChg chg="add del mod">
          <ac:chgData name="Bhavesh Notwani" userId="f6c2823b52d828f7" providerId="LiveId" clId="{3CD8EC2D-5280-4B57-9D16-81CA22FD8BC0}" dt="2022-01-16T12:10:11.690" v="130" actId="478"/>
          <ac:spMkLst>
            <pc:docMk/>
            <pc:sldMk cId="0" sldId="266"/>
            <ac:spMk id="9" creationId="{3C0C96AD-684E-4654-B5AE-66D61719F2A9}"/>
          </ac:spMkLst>
        </pc:spChg>
        <pc:spChg chg="add del mod">
          <ac:chgData name="Bhavesh Notwani" userId="f6c2823b52d828f7" providerId="LiveId" clId="{3CD8EC2D-5280-4B57-9D16-81CA22FD8BC0}" dt="2022-01-16T12:10:23.134" v="133"/>
          <ac:spMkLst>
            <pc:docMk/>
            <pc:sldMk cId="0" sldId="266"/>
            <ac:spMk id="10" creationId="{B0813350-D96A-43F9-A538-967DC282483C}"/>
          </ac:spMkLst>
        </pc:spChg>
        <pc:spChg chg="add mod">
          <ac:chgData name="Bhavesh Notwani" userId="f6c2823b52d828f7" providerId="LiveId" clId="{3CD8EC2D-5280-4B57-9D16-81CA22FD8BC0}" dt="2022-01-16T12:10:27.564" v="134"/>
          <ac:spMkLst>
            <pc:docMk/>
            <pc:sldMk cId="0" sldId="266"/>
            <ac:spMk id="11" creationId="{9B8591D7-3352-4D97-B5C3-463CE1D8BFEC}"/>
          </ac:spMkLst>
        </pc:spChg>
        <pc:picChg chg="mod">
          <ac:chgData name="Bhavesh Notwani" userId="f6c2823b52d828f7" providerId="LiveId" clId="{3CD8EC2D-5280-4B57-9D16-81CA22FD8BC0}" dt="2022-01-16T12:10:16.612" v="131" actId="1076"/>
          <ac:picMkLst>
            <pc:docMk/>
            <pc:sldMk cId="0" sldId="266"/>
            <ac:picMk id="4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2:10:42.638" v="135" actId="47"/>
        <pc:sldMkLst>
          <pc:docMk/>
          <pc:sldMk cId="0" sldId="267"/>
        </pc:sldMkLst>
      </pc:sldChg>
      <pc:sldChg chg="del">
        <pc:chgData name="Bhavesh Notwani" userId="f6c2823b52d828f7" providerId="LiveId" clId="{3CD8EC2D-5280-4B57-9D16-81CA22FD8BC0}" dt="2022-01-16T12:10:47.723" v="136" actId="47"/>
        <pc:sldMkLst>
          <pc:docMk/>
          <pc:sldMk cId="0" sldId="268"/>
        </pc:sldMkLst>
      </pc:sldChg>
      <pc:sldChg chg="del">
        <pc:chgData name="Bhavesh Notwani" userId="f6c2823b52d828f7" providerId="LiveId" clId="{3CD8EC2D-5280-4B57-9D16-81CA22FD8BC0}" dt="2022-01-16T12:10:51.640" v="137" actId="47"/>
        <pc:sldMkLst>
          <pc:docMk/>
          <pc:sldMk cId="0" sldId="269"/>
        </pc:sldMkLst>
      </pc:sldChg>
      <pc:sldChg chg="del">
        <pc:chgData name="Bhavesh Notwani" userId="f6c2823b52d828f7" providerId="LiveId" clId="{3CD8EC2D-5280-4B57-9D16-81CA22FD8BC0}" dt="2022-01-16T12:11:05.285" v="138" actId="47"/>
        <pc:sldMkLst>
          <pc:docMk/>
          <pc:sldMk cId="0" sldId="270"/>
        </pc:sldMkLst>
      </pc:sldChg>
      <pc:sldChg chg="del">
        <pc:chgData name="Bhavesh Notwani" userId="f6c2823b52d828f7" providerId="LiveId" clId="{3CD8EC2D-5280-4B57-9D16-81CA22FD8BC0}" dt="2022-01-16T12:11:11.177" v="139" actId="47"/>
        <pc:sldMkLst>
          <pc:docMk/>
          <pc:sldMk cId="0" sldId="271"/>
        </pc:sldMkLst>
      </pc:sldChg>
      <pc:sldChg chg="del">
        <pc:chgData name="Bhavesh Notwani" userId="f6c2823b52d828f7" providerId="LiveId" clId="{3CD8EC2D-5280-4B57-9D16-81CA22FD8BC0}" dt="2022-01-16T12:12:02.925" v="147" actId="47"/>
        <pc:sldMkLst>
          <pc:docMk/>
          <pc:sldMk cId="0" sldId="272"/>
        </pc:sldMkLst>
      </pc:sldChg>
      <pc:sldChg chg="delSp modSp mod">
        <pc:chgData name="Bhavesh Notwani" userId="f6c2823b52d828f7" providerId="LiveId" clId="{3CD8EC2D-5280-4B57-9D16-81CA22FD8BC0}" dt="2022-01-16T12:11:56.435" v="146" actId="6549"/>
        <pc:sldMkLst>
          <pc:docMk/>
          <pc:sldMk cId="0" sldId="273"/>
        </pc:sldMkLst>
        <pc:spChg chg="mod">
          <ac:chgData name="Bhavesh Notwani" userId="f6c2823b52d828f7" providerId="LiveId" clId="{3CD8EC2D-5280-4B57-9D16-81CA22FD8BC0}" dt="2022-01-16T12:11:56.435" v="146" actId="6549"/>
          <ac:spMkLst>
            <pc:docMk/>
            <pc:sldMk cId="0" sldId="273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2:11:30.473" v="142" actId="478"/>
          <ac:picMkLst>
            <pc:docMk/>
            <pc:sldMk cId="0" sldId="273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2:11:28.150" v="141" actId="478"/>
          <ac:picMkLst>
            <pc:docMk/>
            <pc:sldMk cId="0" sldId="273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2:11:20.512" v="140" actId="478"/>
          <ac:picMkLst>
            <pc:docMk/>
            <pc:sldMk cId="0" sldId="273"/>
            <ac:picMk id="8" creationId="{00000000-0000-0000-0000-000000000000}"/>
          </ac:picMkLst>
        </pc:picChg>
      </pc:sldChg>
      <pc:sldChg chg="addSp delSp modSp mod">
        <pc:chgData name="Bhavesh Notwani" userId="f6c2823b52d828f7" providerId="LiveId" clId="{3CD8EC2D-5280-4B57-9D16-81CA22FD8BC0}" dt="2022-01-16T12:13:12.193" v="162" actId="20577"/>
        <pc:sldMkLst>
          <pc:docMk/>
          <pc:sldMk cId="0" sldId="274"/>
        </pc:sldMkLst>
        <pc:spChg chg="add del mod">
          <ac:chgData name="Bhavesh Notwani" userId="f6c2823b52d828f7" providerId="LiveId" clId="{3CD8EC2D-5280-4B57-9D16-81CA22FD8BC0}" dt="2022-01-16T12:13:12.193" v="162" actId="20577"/>
          <ac:spMkLst>
            <pc:docMk/>
            <pc:sldMk cId="0" sldId="274"/>
            <ac:spMk id="3" creationId="{00000000-0000-0000-0000-000000000000}"/>
          </ac:spMkLst>
        </pc:spChg>
        <pc:spChg chg="add del mod">
          <ac:chgData name="Bhavesh Notwani" userId="f6c2823b52d828f7" providerId="LiveId" clId="{3CD8EC2D-5280-4B57-9D16-81CA22FD8BC0}" dt="2022-01-16T12:12:43.346" v="152" actId="478"/>
          <ac:spMkLst>
            <pc:docMk/>
            <pc:sldMk cId="0" sldId="274"/>
            <ac:spMk id="26" creationId="{881D5372-273A-4489-B37A-7047F905F5CA}"/>
          </ac:spMkLst>
        </pc:spChg>
      </pc:sldChg>
      <pc:sldChg chg="modSp mod">
        <pc:chgData name="Bhavesh Notwani" userId="f6c2823b52d828f7" providerId="LiveId" clId="{3CD8EC2D-5280-4B57-9D16-81CA22FD8BC0}" dt="2022-01-16T12:14:10.587" v="177" actId="6549"/>
        <pc:sldMkLst>
          <pc:docMk/>
          <pc:sldMk cId="0" sldId="275"/>
        </pc:sldMkLst>
        <pc:spChg chg="mod">
          <ac:chgData name="Bhavesh Notwani" userId="f6c2823b52d828f7" providerId="LiveId" clId="{3CD8EC2D-5280-4B57-9D16-81CA22FD8BC0}" dt="2022-01-16T12:14:10.587" v="177" actId="6549"/>
          <ac:spMkLst>
            <pc:docMk/>
            <pc:sldMk cId="0" sldId="275"/>
            <ac:spMk id="10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2:17:54.813" v="178" actId="47"/>
        <pc:sldMkLst>
          <pc:docMk/>
          <pc:sldMk cId="0" sldId="276"/>
        </pc:sldMkLst>
      </pc:sldChg>
      <pc:sldChg chg="modSp mod">
        <pc:chgData name="Bhavesh Notwani" userId="f6c2823b52d828f7" providerId="LiveId" clId="{3CD8EC2D-5280-4B57-9D16-81CA22FD8BC0}" dt="2022-01-16T12:19:15.442" v="211" actId="1037"/>
        <pc:sldMkLst>
          <pc:docMk/>
          <pc:sldMk cId="0" sldId="277"/>
        </pc:sldMkLst>
        <pc:spChg chg="mod">
          <ac:chgData name="Bhavesh Notwani" userId="f6c2823b52d828f7" providerId="LiveId" clId="{3CD8EC2D-5280-4B57-9D16-81CA22FD8BC0}" dt="2022-01-16T12:19:15.442" v="211" actId="1037"/>
          <ac:spMkLst>
            <pc:docMk/>
            <pc:sldMk cId="0" sldId="277"/>
            <ac:spMk id="12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6T12:19:42.055" v="224" actId="20577"/>
        <pc:sldMkLst>
          <pc:docMk/>
          <pc:sldMk cId="0" sldId="278"/>
        </pc:sldMkLst>
        <pc:spChg chg="mod">
          <ac:chgData name="Bhavesh Notwani" userId="f6c2823b52d828f7" providerId="LiveId" clId="{3CD8EC2D-5280-4B57-9D16-81CA22FD8BC0}" dt="2022-01-16T12:19:42.055" v="224" actId="20577"/>
          <ac:spMkLst>
            <pc:docMk/>
            <pc:sldMk cId="0" sldId="278"/>
            <ac:spMk id="3" creationId="{00000000-0000-0000-0000-000000000000}"/>
          </ac:spMkLst>
        </pc:spChg>
      </pc:sldChg>
      <pc:sldChg chg="addSp modSp del setBg">
        <pc:chgData name="Bhavesh Notwani" userId="f6c2823b52d828f7" providerId="LiveId" clId="{3CD8EC2D-5280-4B57-9D16-81CA22FD8BC0}" dt="2022-01-16T12:20:33.255" v="228" actId="47"/>
        <pc:sldMkLst>
          <pc:docMk/>
          <pc:sldMk cId="0" sldId="279"/>
        </pc:sldMkLst>
        <pc:spChg chg="add mod">
          <ac:chgData name="Bhavesh Notwani" userId="f6c2823b52d828f7" providerId="LiveId" clId="{3CD8EC2D-5280-4B57-9D16-81CA22FD8BC0}" dt="2022-01-16T12:20:13.383" v="225"/>
          <ac:spMkLst>
            <pc:docMk/>
            <pc:sldMk cId="0" sldId="279"/>
            <ac:spMk id="2" creationId="{00A7CF22-7583-4548-9856-78D02986923A}"/>
          </ac:spMkLst>
        </pc:spChg>
      </pc:sldChg>
      <pc:sldChg chg="delSp modSp mod">
        <pc:chgData name="Bhavesh Notwani" userId="f6c2823b52d828f7" providerId="LiveId" clId="{3CD8EC2D-5280-4B57-9D16-81CA22FD8BC0}" dt="2022-01-16T12:24:23.191" v="261" actId="1076"/>
        <pc:sldMkLst>
          <pc:docMk/>
          <pc:sldMk cId="0" sldId="280"/>
        </pc:sldMkLst>
        <pc:spChg chg="mod">
          <ac:chgData name="Bhavesh Notwani" userId="f6c2823b52d828f7" providerId="LiveId" clId="{3CD8EC2D-5280-4B57-9D16-81CA22FD8BC0}" dt="2022-01-16T12:24:23.191" v="261" actId="1076"/>
          <ac:spMkLst>
            <pc:docMk/>
            <pc:sldMk cId="0" sldId="280"/>
            <ac:spMk id="4" creationId="{00000000-0000-0000-0000-000000000000}"/>
          </ac:spMkLst>
        </pc:spChg>
        <pc:picChg chg="mod">
          <ac:chgData name="Bhavesh Notwani" userId="f6c2823b52d828f7" providerId="LiveId" clId="{3CD8EC2D-5280-4B57-9D16-81CA22FD8BC0}" dt="2022-01-16T12:24:18.749" v="260" actId="1076"/>
          <ac:picMkLst>
            <pc:docMk/>
            <pc:sldMk cId="0" sldId="280"/>
            <ac:picMk id="2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2:23:13.501" v="251" actId="478"/>
          <ac:picMkLst>
            <pc:docMk/>
            <pc:sldMk cId="0" sldId="280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2:23:11.344" v="250" actId="478"/>
          <ac:picMkLst>
            <pc:docMk/>
            <pc:sldMk cId="0" sldId="280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2:21:40.636" v="243" actId="478"/>
          <ac:picMkLst>
            <pc:docMk/>
            <pc:sldMk cId="0" sldId="280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6T12:23:39.238" v="258" actId="20577"/>
        <pc:sldMkLst>
          <pc:docMk/>
          <pc:sldMk cId="0" sldId="281"/>
        </pc:sldMkLst>
        <pc:spChg chg="mod">
          <ac:chgData name="Bhavesh Notwani" userId="f6c2823b52d828f7" providerId="LiveId" clId="{3CD8EC2D-5280-4B57-9D16-81CA22FD8BC0}" dt="2022-01-16T12:23:39.238" v="258" actId="20577"/>
          <ac:spMkLst>
            <pc:docMk/>
            <pc:sldMk cId="0" sldId="281"/>
            <ac:spMk id="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6T12:27:24.954" v="325" actId="14100"/>
        <pc:sldMkLst>
          <pc:docMk/>
          <pc:sldMk cId="0" sldId="282"/>
        </pc:sldMkLst>
        <pc:spChg chg="mod">
          <ac:chgData name="Bhavesh Notwani" userId="f6c2823b52d828f7" providerId="LiveId" clId="{3CD8EC2D-5280-4B57-9D16-81CA22FD8BC0}" dt="2022-01-16T12:27:24.954" v="325" actId="14100"/>
          <ac:spMkLst>
            <pc:docMk/>
            <pc:sldMk cId="0" sldId="282"/>
            <ac:spMk id="3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2:25:41.933" v="263" actId="47"/>
        <pc:sldMkLst>
          <pc:docMk/>
          <pc:sldMk cId="0" sldId="283"/>
        </pc:sldMkLst>
      </pc:sldChg>
      <pc:sldChg chg="delSp modSp mod">
        <pc:chgData name="Bhavesh Notwani" userId="f6c2823b52d828f7" providerId="LiveId" clId="{3CD8EC2D-5280-4B57-9D16-81CA22FD8BC0}" dt="2022-01-16T12:28:04.018" v="332" actId="108"/>
        <pc:sldMkLst>
          <pc:docMk/>
          <pc:sldMk cId="0" sldId="284"/>
        </pc:sldMkLst>
        <pc:spChg chg="mod">
          <ac:chgData name="Bhavesh Notwani" userId="f6c2823b52d828f7" providerId="LiveId" clId="{3CD8EC2D-5280-4B57-9D16-81CA22FD8BC0}" dt="2022-01-16T12:28:04.018" v="332" actId="108"/>
          <ac:spMkLst>
            <pc:docMk/>
            <pc:sldMk cId="0" sldId="284"/>
            <ac:spMk id="4" creationId="{00000000-0000-0000-0000-000000000000}"/>
          </ac:spMkLst>
        </pc:spChg>
        <pc:picChg chg="mod">
          <ac:chgData name="Bhavesh Notwani" userId="f6c2823b52d828f7" providerId="LiveId" clId="{3CD8EC2D-5280-4B57-9D16-81CA22FD8BC0}" dt="2022-01-16T12:27:46.410" v="328" actId="1076"/>
          <ac:picMkLst>
            <pc:docMk/>
            <pc:sldMk cId="0" sldId="284"/>
            <ac:picMk id="2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2:26:39.799" v="312" actId="478"/>
          <ac:picMkLst>
            <pc:docMk/>
            <pc:sldMk cId="0" sldId="284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2:26:39.799" v="312" actId="478"/>
          <ac:picMkLst>
            <pc:docMk/>
            <pc:sldMk cId="0" sldId="284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2:26:34.251" v="311" actId="478"/>
          <ac:picMkLst>
            <pc:docMk/>
            <pc:sldMk cId="0" sldId="284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6T12:30:04.317" v="381" actId="1038"/>
        <pc:sldMkLst>
          <pc:docMk/>
          <pc:sldMk cId="0" sldId="285"/>
        </pc:sldMkLst>
        <pc:spChg chg="mod">
          <ac:chgData name="Bhavesh Notwani" userId="f6c2823b52d828f7" providerId="LiveId" clId="{3CD8EC2D-5280-4B57-9D16-81CA22FD8BC0}" dt="2022-01-16T12:28:37.922" v="351" actId="14100"/>
          <ac:spMkLst>
            <pc:docMk/>
            <pc:sldMk cId="0" sldId="285"/>
            <ac:spMk id="10" creationId="{00000000-0000-0000-0000-000000000000}"/>
          </ac:spMkLst>
        </pc:spChg>
        <pc:spChg chg="mod">
          <ac:chgData name="Bhavesh Notwani" userId="f6c2823b52d828f7" providerId="LiveId" clId="{3CD8EC2D-5280-4B57-9D16-81CA22FD8BC0}" dt="2022-01-16T12:29:28.712" v="365" actId="20577"/>
          <ac:spMkLst>
            <pc:docMk/>
            <pc:sldMk cId="0" sldId="285"/>
            <ac:spMk id="31" creationId="{00000000-0000-0000-0000-000000000000}"/>
          </ac:spMkLst>
        </pc:spChg>
        <pc:spChg chg="mod">
          <ac:chgData name="Bhavesh Notwani" userId="f6c2823b52d828f7" providerId="LiveId" clId="{3CD8EC2D-5280-4B57-9D16-81CA22FD8BC0}" dt="2022-01-16T12:30:04.317" v="381" actId="1038"/>
          <ac:spMkLst>
            <pc:docMk/>
            <pc:sldMk cId="0" sldId="285"/>
            <ac:spMk id="44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2:30:22.072" v="382" actId="47"/>
        <pc:sldMkLst>
          <pc:docMk/>
          <pc:sldMk cId="0" sldId="286"/>
        </pc:sldMkLst>
      </pc:sldChg>
      <pc:sldChg chg="del">
        <pc:chgData name="Bhavesh Notwani" userId="f6c2823b52d828f7" providerId="LiveId" clId="{3CD8EC2D-5280-4B57-9D16-81CA22FD8BC0}" dt="2022-01-16T12:26:05.449" v="266" actId="47"/>
        <pc:sldMkLst>
          <pc:docMk/>
          <pc:sldMk cId="0" sldId="287"/>
        </pc:sldMkLst>
      </pc:sldChg>
      <pc:sldChg chg="delSp modSp mod">
        <pc:chgData name="Bhavesh Notwani" userId="f6c2823b52d828f7" providerId="LiveId" clId="{3CD8EC2D-5280-4B57-9D16-81CA22FD8BC0}" dt="2022-01-16T12:33:25.832" v="388" actId="108"/>
        <pc:sldMkLst>
          <pc:docMk/>
          <pc:sldMk cId="0" sldId="288"/>
        </pc:sldMkLst>
        <pc:spChg chg="mod">
          <ac:chgData name="Bhavesh Notwani" userId="f6c2823b52d828f7" providerId="LiveId" clId="{3CD8EC2D-5280-4B57-9D16-81CA22FD8BC0}" dt="2022-01-16T12:33:25.832" v="388" actId="108"/>
          <ac:spMkLst>
            <pc:docMk/>
            <pc:sldMk cId="0" sldId="288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2:32:16.842" v="385" actId="478"/>
          <ac:picMkLst>
            <pc:docMk/>
            <pc:sldMk cId="0" sldId="288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2:32:16.842" v="385" actId="478"/>
          <ac:picMkLst>
            <pc:docMk/>
            <pc:sldMk cId="0" sldId="288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2:32:13.836" v="384" actId="478"/>
          <ac:picMkLst>
            <pc:docMk/>
            <pc:sldMk cId="0" sldId="288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6T12:33:43.877" v="395" actId="20577"/>
        <pc:sldMkLst>
          <pc:docMk/>
          <pc:sldMk cId="0" sldId="289"/>
        </pc:sldMkLst>
        <pc:spChg chg="mod">
          <ac:chgData name="Bhavesh Notwani" userId="f6c2823b52d828f7" providerId="LiveId" clId="{3CD8EC2D-5280-4B57-9D16-81CA22FD8BC0}" dt="2022-01-16T12:33:43.877" v="395" actId="20577"/>
          <ac:spMkLst>
            <pc:docMk/>
            <pc:sldMk cId="0" sldId="289"/>
            <ac:spMk id="8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6T12:35:58.936" v="420" actId="14100"/>
        <pc:sldMkLst>
          <pc:docMk/>
          <pc:sldMk cId="0" sldId="290"/>
        </pc:sldMkLst>
        <pc:spChg chg="mod">
          <ac:chgData name="Bhavesh Notwani" userId="f6c2823b52d828f7" providerId="LiveId" clId="{3CD8EC2D-5280-4B57-9D16-81CA22FD8BC0}" dt="2022-01-16T12:34:24.271" v="408" actId="20577"/>
          <ac:spMkLst>
            <pc:docMk/>
            <pc:sldMk cId="0" sldId="290"/>
            <ac:spMk id="3" creationId="{00000000-0000-0000-0000-000000000000}"/>
          </ac:spMkLst>
        </pc:spChg>
        <pc:spChg chg="mod">
          <ac:chgData name="Bhavesh Notwani" userId="f6c2823b52d828f7" providerId="LiveId" clId="{3CD8EC2D-5280-4B57-9D16-81CA22FD8BC0}" dt="2022-01-16T12:35:58.936" v="420" actId="14100"/>
          <ac:spMkLst>
            <pc:docMk/>
            <pc:sldMk cId="0" sldId="290"/>
            <ac:spMk id="29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2:32:05.933" v="383" actId="47"/>
        <pc:sldMkLst>
          <pc:docMk/>
          <pc:sldMk cId="0" sldId="291"/>
        </pc:sldMkLst>
      </pc:sldChg>
      <pc:sldChg chg="del">
        <pc:chgData name="Bhavesh Notwani" userId="f6c2823b52d828f7" providerId="LiveId" clId="{3CD8EC2D-5280-4B57-9D16-81CA22FD8BC0}" dt="2022-01-16T12:36:59.814" v="421" actId="47"/>
        <pc:sldMkLst>
          <pc:docMk/>
          <pc:sldMk cId="0" sldId="292"/>
        </pc:sldMkLst>
      </pc:sldChg>
      <pc:sldChg chg="del">
        <pc:chgData name="Bhavesh Notwani" userId="f6c2823b52d828f7" providerId="LiveId" clId="{3CD8EC2D-5280-4B57-9D16-81CA22FD8BC0}" dt="2022-01-16T12:38:06.743" v="425" actId="47"/>
        <pc:sldMkLst>
          <pc:docMk/>
          <pc:sldMk cId="0" sldId="293"/>
        </pc:sldMkLst>
      </pc:sldChg>
      <pc:sldChg chg="del">
        <pc:chgData name="Bhavesh Notwani" userId="f6c2823b52d828f7" providerId="LiveId" clId="{3CD8EC2D-5280-4B57-9D16-81CA22FD8BC0}" dt="2022-01-16T12:37:57.696" v="423" actId="47"/>
        <pc:sldMkLst>
          <pc:docMk/>
          <pc:sldMk cId="0" sldId="294"/>
        </pc:sldMkLst>
      </pc:sldChg>
      <pc:sldChg chg="delSp modSp mod">
        <pc:chgData name="Bhavesh Notwani" userId="f6c2823b52d828f7" providerId="LiveId" clId="{3CD8EC2D-5280-4B57-9D16-81CA22FD8BC0}" dt="2022-01-16T13:11:48.804" v="449" actId="108"/>
        <pc:sldMkLst>
          <pc:docMk/>
          <pc:sldMk cId="0" sldId="295"/>
        </pc:sldMkLst>
        <pc:spChg chg="mod">
          <ac:chgData name="Bhavesh Notwani" userId="f6c2823b52d828f7" providerId="LiveId" clId="{3CD8EC2D-5280-4B57-9D16-81CA22FD8BC0}" dt="2022-01-16T13:11:48.804" v="449" actId="108"/>
          <ac:spMkLst>
            <pc:docMk/>
            <pc:sldMk cId="0" sldId="295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3:10:41.517" v="445" actId="478"/>
          <ac:picMkLst>
            <pc:docMk/>
            <pc:sldMk cId="0" sldId="295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3:10:41.517" v="445" actId="478"/>
          <ac:picMkLst>
            <pc:docMk/>
            <pc:sldMk cId="0" sldId="295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3:10:38.882" v="444" actId="478"/>
          <ac:picMkLst>
            <pc:docMk/>
            <pc:sldMk cId="0" sldId="295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6T13:12:23.877" v="471" actId="20577"/>
        <pc:sldMkLst>
          <pc:docMk/>
          <pc:sldMk cId="0" sldId="296"/>
        </pc:sldMkLst>
        <pc:spChg chg="mod">
          <ac:chgData name="Bhavesh Notwani" userId="f6c2823b52d828f7" providerId="LiveId" clId="{3CD8EC2D-5280-4B57-9D16-81CA22FD8BC0}" dt="2022-01-16T13:12:23.877" v="471" actId="20577"/>
          <ac:spMkLst>
            <pc:docMk/>
            <pc:sldMk cId="0" sldId="296"/>
            <ac:spMk id="5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3:12:31.687" v="472" actId="47"/>
        <pc:sldMkLst>
          <pc:docMk/>
          <pc:sldMk cId="0" sldId="297"/>
        </pc:sldMkLst>
      </pc:sldChg>
      <pc:sldChg chg="delSp modSp mod">
        <pc:chgData name="Bhavesh Notwani" userId="f6c2823b52d828f7" providerId="LiveId" clId="{3CD8EC2D-5280-4B57-9D16-81CA22FD8BC0}" dt="2022-01-16T13:13:53.367" v="479" actId="108"/>
        <pc:sldMkLst>
          <pc:docMk/>
          <pc:sldMk cId="0" sldId="298"/>
        </pc:sldMkLst>
        <pc:spChg chg="mod">
          <ac:chgData name="Bhavesh Notwani" userId="f6c2823b52d828f7" providerId="LiveId" clId="{3CD8EC2D-5280-4B57-9D16-81CA22FD8BC0}" dt="2022-01-16T13:13:53.367" v="479" actId="108"/>
          <ac:spMkLst>
            <pc:docMk/>
            <pc:sldMk cId="0" sldId="298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3:12:45.370" v="474" actId="478"/>
          <ac:picMkLst>
            <pc:docMk/>
            <pc:sldMk cId="0" sldId="298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3:12:45.370" v="474" actId="478"/>
          <ac:picMkLst>
            <pc:docMk/>
            <pc:sldMk cId="0" sldId="298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3:12:39.429" v="473" actId="478"/>
          <ac:picMkLst>
            <pc:docMk/>
            <pc:sldMk cId="0" sldId="298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6T13:14:26.058" v="496" actId="14100"/>
        <pc:sldMkLst>
          <pc:docMk/>
          <pc:sldMk cId="0" sldId="299"/>
        </pc:sldMkLst>
        <pc:spChg chg="mod">
          <ac:chgData name="Bhavesh Notwani" userId="f6c2823b52d828f7" providerId="LiveId" clId="{3CD8EC2D-5280-4B57-9D16-81CA22FD8BC0}" dt="2022-01-16T13:14:26.058" v="496" actId="14100"/>
          <ac:spMkLst>
            <pc:docMk/>
            <pc:sldMk cId="0" sldId="299"/>
            <ac:spMk id="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6T13:15:16.408" v="509" actId="14100"/>
        <pc:sldMkLst>
          <pc:docMk/>
          <pc:sldMk cId="0" sldId="300"/>
        </pc:sldMkLst>
        <pc:spChg chg="mod">
          <ac:chgData name="Bhavesh Notwani" userId="f6c2823b52d828f7" providerId="LiveId" clId="{3CD8EC2D-5280-4B57-9D16-81CA22FD8BC0}" dt="2022-01-16T13:15:16.408" v="509" actId="14100"/>
          <ac:spMkLst>
            <pc:docMk/>
            <pc:sldMk cId="0" sldId="300"/>
            <ac:spMk id="4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3:17:25.264" v="532" actId="47"/>
        <pc:sldMkLst>
          <pc:docMk/>
          <pc:sldMk cId="0" sldId="301"/>
        </pc:sldMkLst>
      </pc:sldChg>
      <pc:sldChg chg="del">
        <pc:chgData name="Bhavesh Notwani" userId="f6c2823b52d828f7" providerId="LiveId" clId="{3CD8EC2D-5280-4B57-9D16-81CA22FD8BC0}" dt="2022-01-16T13:16:00.459" v="510" actId="47"/>
        <pc:sldMkLst>
          <pc:docMk/>
          <pc:sldMk cId="0" sldId="302"/>
        </pc:sldMkLst>
      </pc:sldChg>
      <pc:sldChg chg="del">
        <pc:chgData name="Bhavesh Notwani" userId="f6c2823b52d828f7" providerId="LiveId" clId="{3CD8EC2D-5280-4B57-9D16-81CA22FD8BC0}" dt="2022-01-16T13:16:00.951" v="511" actId="47"/>
        <pc:sldMkLst>
          <pc:docMk/>
          <pc:sldMk cId="0" sldId="303"/>
        </pc:sldMkLst>
      </pc:sldChg>
      <pc:sldChg chg="del">
        <pc:chgData name="Bhavesh Notwani" userId="f6c2823b52d828f7" providerId="LiveId" clId="{3CD8EC2D-5280-4B57-9D16-81CA22FD8BC0}" dt="2022-01-16T13:16:02.009" v="512" actId="47"/>
        <pc:sldMkLst>
          <pc:docMk/>
          <pc:sldMk cId="0" sldId="304"/>
        </pc:sldMkLst>
      </pc:sldChg>
      <pc:sldChg chg="del">
        <pc:chgData name="Bhavesh Notwani" userId="f6c2823b52d828f7" providerId="LiveId" clId="{3CD8EC2D-5280-4B57-9D16-81CA22FD8BC0}" dt="2022-01-16T13:16:02.443" v="513" actId="47"/>
        <pc:sldMkLst>
          <pc:docMk/>
          <pc:sldMk cId="0" sldId="305"/>
        </pc:sldMkLst>
      </pc:sldChg>
      <pc:sldChg chg="del">
        <pc:chgData name="Bhavesh Notwani" userId="f6c2823b52d828f7" providerId="LiveId" clId="{3CD8EC2D-5280-4B57-9D16-81CA22FD8BC0}" dt="2022-01-16T13:16:02.868" v="514" actId="47"/>
        <pc:sldMkLst>
          <pc:docMk/>
          <pc:sldMk cId="0" sldId="306"/>
        </pc:sldMkLst>
      </pc:sldChg>
      <pc:sldChg chg="del">
        <pc:chgData name="Bhavesh Notwani" userId="f6c2823b52d828f7" providerId="LiveId" clId="{3CD8EC2D-5280-4B57-9D16-81CA22FD8BC0}" dt="2022-01-16T13:16:03.949" v="515" actId="47"/>
        <pc:sldMkLst>
          <pc:docMk/>
          <pc:sldMk cId="0" sldId="307"/>
        </pc:sldMkLst>
      </pc:sldChg>
      <pc:sldChg chg="del">
        <pc:chgData name="Bhavesh Notwani" userId="f6c2823b52d828f7" providerId="LiveId" clId="{3CD8EC2D-5280-4B57-9D16-81CA22FD8BC0}" dt="2022-01-16T13:16:06.502" v="516" actId="47"/>
        <pc:sldMkLst>
          <pc:docMk/>
          <pc:sldMk cId="0" sldId="308"/>
        </pc:sldMkLst>
      </pc:sldChg>
      <pc:sldChg chg="del">
        <pc:chgData name="Bhavesh Notwani" userId="f6c2823b52d828f7" providerId="LiveId" clId="{3CD8EC2D-5280-4B57-9D16-81CA22FD8BC0}" dt="2022-01-16T13:16:07.627" v="517" actId="47"/>
        <pc:sldMkLst>
          <pc:docMk/>
          <pc:sldMk cId="0" sldId="309"/>
        </pc:sldMkLst>
      </pc:sldChg>
      <pc:sldChg chg="del">
        <pc:chgData name="Bhavesh Notwani" userId="f6c2823b52d828f7" providerId="LiveId" clId="{3CD8EC2D-5280-4B57-9D16-81CA22FD8BC0}" dt="2022-01-16T13:16:23.128" v="518" actId="47"/>
        <pc:sldMkLst>
          <pc:docMk/>
          <pc:sldMk cId="0" sldId="310"/>
        </pc:sldMkLst>
      </pc:sldChg>
      <pc:sldChg chg="del">
        <pc:chgData name="Bhavesh Notwani" userId="f6c2823b52d828f7" providerId="LiveId" clId="{3CD8EC2D-5280-4B57-9D16-81CA22FD8BC0}" dt="2022-01-16T13:16:23.343" v="519" actId="47"/>
        <pc:sldMkLst>
          <pc:docMk/>
          <pc:sldMk cId="0" sldId="311"/>
        </pc:sldMkLst>
      </pc:sldChg>
      <pc:sldChg chg="del">
        <pc:chgData name="Bhavesh Notwani" userId="f6c2823b52d828f7" providerId="LiveId" clId="{3CD8EC2D-5280-4B57-9D16-81CA22FD8BC0}" dt="2022-01-16T13:16:23.525" v="520" actId="47"/>
        <pc:sldMkLst>
          <pc:docMk/>
          <pc:sldMk cId="0" sldId="312"/>
        </pc:sldMkLst>
      </pc:sldChg>
      <pc:sldChg chg="del">
        <pc:chgData name="Bhavesh Notwani" userId="f6c2823b52d828f7" providerId="LiveId" clId="{3CD8EC2D-5280-4B57-9D16-81CA22FD8BC0}" dt="2022-01-16T13:16:23.796" v="521" actId="47"/>
        <pc:sldMkLst>
          <pc:docMk/>
          <pc:sldMk cId="0" sldId="313"/>
        </pc:sldMkLst>
      </pc:sldChg>
      <pc:sldChg chg="del">
        <pc:chgData name="Bhavesh Notwani" userId="f6c2823b52d828f7" providerId="LiveId" clId="{3CD8EC2D-5280-4B57-9D16-81CA22FD8BC0}" dt="2022-01-16T13:16:24.012" v="522" actId="47"/>
        <pc:sldMkLst>
          <pc:docMk/>
          <pc:sldMk cId="0" sldId="314"/>
        </pc:sldMkLst>
      </pc:sldChg>
      <pc:sldChg chg="del">
        <pc:chgData name="Bhavesh Notwani" userId="f6c2823b52d828f7" providerId="LiveId" clId="{3CD8EC2D-5280-4B57-9D16-81CA22FD8BC0}" dt="2022-01-16T13:16:24.828" v="523" actId="47"/>
        <pc:sldMkLst>
          <pc:docMk/>
          <pc:sldMk cId="0" sldId="315"/>
        </pc:sldMkLst>
      </pc:sldChg>
      <pc:sldChg chg="del">
        <pc:chgData name="Bhavesh Notwani" userId="f6c2823b52d828f7" providerId="LiveId" clId="{3CD8EC2D-5280-4B57-9D16-81CA22FD8BC0}" dt="2022-01-16T13:16:25.792" v="524" actId="47"/>
        <pc:sldMkLst>
          <pc:docMk/>
          <pc:sldMk cId="0" sldId="316"/>
        </pc:sldMkLst>
      </pc:sldChg>
      <pc:sldChg chg="del">
        <pc:chgData name="Bhavesh Notwani" userId="f6c2823b52d828f7" providerId="LiveId" clId="{3CD8EC2D-5280-4B57-9D16-81CA22FD8BC0}" dt="2022-01-16T13:16:27.392" v="525" actId="47"/>
        <pc:sldMkLst>
          <pc:docMk/>
          <pc:sldMk cId="0" sldId="317"/>
        </pc:sldMkLst>
      </pc:sldChg>
      <pc:sldChg chg="del">
        <pc:chgData name="Bhavesh Notwani" userId="f6c2823b52d828f7" providerId="LiveId" clId="{3CD8EC2D-5280-4B57-9D16-81CA22FD8BC0}" dt="2022-01-16T13:16:29.925" v="526" actId="47"/>
        <pc:sldMkLst>
          <pc:docMk/>
          <pc:sldMk cId="0" sldId="318"/>
        </pc:sldMkLst>
      </pc:sldChg>
      <pc:sldChg chg="del">
        <pc:chgData name="Bhavesh Notwani" userId="f6c2823b52d828f7" providerId="LiveId" clId="{3CD8EC2D-5280-4B57-9D16-81CA22FD8BC0}" dt="2022-01-16T13:16:31.025" v="527" actId="47"/>
        <pc:sldMkLst>
          <pc:docMk/>
          <pc:sldMk cId="0" sldId="319"/>
        </pc:sldMkLst>
      </pc:sldChg>
      <pc:sldChg chg="del">
        <pc:chgData name="Bhavesh Notwani" userId="f6c2823b52d828f7" providerId="LiveId" clId="{3CD8EC2D-5280-4B57-9D16-81CA22FD8BC0}" dt="2022-01-16T13:16:32.211" v="528" actId="47"/>
        <pc:sldMkLst>
          <pc:docMk/>
          <pc:sldMk cId="0" sldId="320"/>
        </pc:sldMkLst>
      </pc:sldChg>
      <pc:sldChg chg="del">
        <pc:chgData name="Bhavesh Notwani" userId="f6c2823b52d828f7" providerId="LiveId" clId="{3CD8EC2D-5280-4B57-9D16-81CA22FD8BC0}" dt="2022-01-16T14:36:31.422" v="540" actId="47"/>
        <pc:sldMkLst>
          <pc:docMk/>
          <pc:sldMk cId="0" sldId="321"/>
        </pc:sldMkLst>
      </pc:sldChg>
      <pc:sldChg chg="delSp modSp mod">
        <pc:chgData name="Bhavesh Notwani" userId="f6c2823b52d828f7" providerId="LiveId" clId="{3CD8EC2D-5280-4B57-9D16-81CA22FD8BC0}" dt="2022-01-16T14:37:03.759" v="545" actId="108"/>
        <pc:sldMkLst>
          <pc:docMk/>
          <pc:sldMk cId="0" sldId="322"/>
        </pc:sldMkLst>
        <pc:spChg chg="mod">
          <ac:chgData name="Bhavesh Notwani" userId="f6c2823b52d828f7" providerId="LiveId" clId="{3CD8EC2D-5280-4B57-9D16-81CA22FD8BC0}" dt="2022-01-16T14:37:03.759" v="545" actId="108"/>
          <ac:spMkLst>
            <pc:docMk/>
            <pc:sldMk cId="0" sldId="322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4:36:43.219" v="542" actId="478"/>
          <ac:picMkLst>
            <pc:docMk/>
            <pc:sldMk cId="0" sldId="322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36:43.219" v="542" actId="478"/>
          <ac:picMkLst>
            <pc:docMk/>
            <pc:sldMk cId="0" sldId="322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36:36.103" v="541" actId="478"/>
          <ac:picMkLst>
            <pc:docMk/>
            <pc:sldMk cId="0" sldId="322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6T14:38:00.854" v="572" actId="1038"/>
        <pc:sldMkLst>
          <pc:docMk/>
          <pc:sldMk cId="0" sldId="323"/>
        </pc:sldMkLst>
        <pc:spChg chg="mod">
          <ac:chgData name="Bhavesh Notwani" userId="f6c2823b52d828f7" providerId="LiveId" clId="{3CD8EC2D-5280-4B57-9D16-81CA22FD8BC0}" dt="2022-01-16T14:37:39.649" v="550" actId="113"/>
          <ac:spMkLst>
            <pc:docMk/>
            <pc:sldMk cId="0" sldId="323"/>
            <ac:spMk id="3" creationId="{00000000-0000-0000-0000-000000000000}"/>
          </ac:spMkLst>
        </pc:spChg>
        <pc:spChg chg="mod">
          <ac:chgData name="Bhavesh Notwani" userId="f6c2823b52d828f7" providerId="LiveId" clId="{3CD8EC2D-5280-4B57-9D16-81CA22FD8BC0}" dt="2022-01-16T14:38:00.854" v="572" actId="1038"/>
          <ac:spMkLst>
            <pc:docMk/>
            <pc:sldMk cId="0" sldId="323"/>
            <ac:spMk id="9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6T14:38:38.405" v="581" actId="20577"/>
        <pc:sldMkLst>
          <pc:docMk/>
          <pc:sldMk cId="0" sldId="324"/>
        </pc:sldMkLst>
        <pc:spChg chg="mod">
          <ac:chgData name="Bhavesh Notwani" userId="f6c2823b52d828f7" providerId="LiveId" clId="{3CD8EC2D-5280-4B57-9D16-81CA22FD8BC0}" dt="2022-01-16T14:38:38.405" v="581" actId="20577"/>
          <ac:spMkLst>
            <pc:docMk/>
            <pc:sldMk cId="0" sldId="324"/>
            <ac:spMk id="4" creationId="{00000000-0000-0000-0000-000000000000}"/>
          </ac:spMkLst>
        </pc:spChg>
      </pc:sldChg>
      <pc:sldChg chg="modSp mod setBg">
        <pc:chgData name="Bhavesh Notwani" userId="f6c2823b52d828f7" providerId="LiveId" clId="{3CD8EC2D-5280-4B57-9D16-81CA22FD8BC0}" dt="2022-01-16T14:39:16.722" v="587" actId="1076"/>
        <pc:sldMkLst>
          <pc:docMk/>
          <pc:sldMk cId="0" sldId="325"/>
        </pc:sldMkLst>
        <pc:spChg chg="mod">
          <ac:chgData name="Bhavesh Notwani" userId="f6c2823b52d828f7" providerId="LiveId" clId="{3CD8EC2D-5280-4B57-9D16-81CA22FD8BC0}" dt="2022-01-16T14:39:07.885" v="585" actId="14100"/>
          <ac:spMkLst>
            <pc:docMk/>
            <pc:sldMk cId="0" sldId="325"/>
            <ac:spMk id="13" creationId="{00000000-0000-0000-0000-000000000000}"/>
          </ac:spMkLst>
        </pc:spChg>
        <pc:picChg chg="mod">
          <ac:chgData name="Bhavesh Notwani" userId="f6c2823b52d828f7" providerId="LiveId" clId="{3CD8EC2D-5280-4B57-9D16-81CA22FD8BC0}" dt="2022-01-16T14:39:16.722" v="587" actId="1076"/>
          <ac:picMkLst>
            <pc:docMk/>
            <pc:sldMk cId="0" sldId="325"/>
            <ac:picMk id="14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39:28.465" v="588" actId="47"/>
        <pc:sldMkLst>
          <pc:docMk/>
          <pc:sldMk cId="0" sldId="326"/>
        </pc:sldMkLst>
      </pc:sldChg>
      <pc:sldChg chg="del">
        <pc:chgData name="Bhavesh Notwani" userId="f6c2823b52d828f7" providerId="LiveId" clId="{3CD8EC2D-5280-4B57-9D16-81CA22FD8BC0}" dt="2022-01-16T14:39:30.851" v="589" actId="47"/>
        <pc:sldMkLst>
          <pc:docMk/>
          <pc:sldMk cId="0" sldId="327"/>
        </pc:sldMkLst>
      </pc:sldChg>
      <pc:sldChg chg="delSp modSp mod">
        <pc:chgData name="Bhavesh Notwani" userId="f6c2823b52d828f7" providerId="LiveId" clId="{3CD8EC2D-5280-4B57-9D16-81CA22FD8BC0}" dt="2022-01-17T05:09:41.344" v="728" actId="108"/>
        <pc:sldMkLst>
          <pc:docMk/>
          <pc:sldMk cId="0" sldId="328"/>
        </pc:sldMkLst>
        <pc:spChg chg="mod">
          <ac:chgData name="Bhavesh Notwani" userId="f6c2823b52d828f7" providerId="LiveId" clId="{3CD8EC2D-5280-4B57-9D16-81CA22FD8BC0}" dt="2022-01-17T05:09:41.344" v="728" actId="108"/>
          <ac:spMkLst>
            <pc:docMk/>
            <pc:sldMk cId="0" sldId="328"/>
            <ac:spMk id="4" creationId="{00000000-0000-0000-0000-000000000000}"/>
          </ac:spMkLst>
        </pc:spChg>
        <pc:picChg chg="mod">
          <ac:chgData name="Bhavesh Notwani" userId="f6c2823b52d828f7" providerId="LiveId" clId="{3CD8EC2D-5280-4B57-9D16-81CA22FD8BC0}" dt="2022-01-16T14:39:47.916" v="591" actId="1076"/>
          <ac:picMkLst>
            <pc:docMk/>
            <pc:sldMk cId="0" sldId="328"/>
            <ac:picMk id="2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39:57.155" v="593" actId="478"/>
          <ac:picMkLst>
            <pc:docMk/>
            <pc:sldMk cId="0" sldId="328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39:57.155" v="593" actId="478"/>
          <ac:picMkLst>
            <pc:docMk/>
            <pc:sldMk cId="0" sldId="328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39:52.305" v="592" actId="478"/>
          <ac:picMkLst>
            <pc:docMk/>
            <pc:sldMk cId="0" sldId="328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7T05:10:14.976" v="738" actId="20577"/>
        <pc:sldMkLst>
          <pc:docMk/>
          <pc:sldMk cId="0" sldId="329"/>
        </pc:sldMkLst>
        <pc:spChg chg="mod">
          <ac:chgData name="Bhavesh Notwani" userId="f6c2823b52d828f7" providerId="LiveId" clId="{3CD8EC2D-5280-4B57-9D16-81CA22FD8BC0}" dt="2022-01-17T05:10:14.976" v="738" actId="20577"/>
          <ac:spMkLst>
            <pc:docMk/>
            <pc:sldMk cId="0" sldId="329"/>
            <ac:spMk id="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7T05:10:56.785" v="748" actId="20577"/>
        <pc:sldMkLst>
          <pc:docMk/>
          <pc:sldMk cId="0" sldId="330"/>
        </pc:sldMkLst>
        <pc:spChg chg="mod">
          <ac:chgData name="Bhavesh Notwani" userId="f6c2823b52d828f7" providerId="LiveId" clId="{3CD8EC2D-5280-4B57-9D16-81CA22FD8BC0}" dt="2022-01-17T05:10:56.785" v="748" actId="20577"/>
          <ac:spMkLst>
            <pc:docMk/>
            <pc:sldMk cId="0" sldId="330"/>
            <ac:spMk id="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7T05:49:14.167" v="757" actId="20577"/>
        <pc:sldMkLst>
          <pc:docMk/>
          <pc:sldMk cId="0" sldId="331"/>
        </pc:sldMkLst>
        <pc:spChg chg="mod">
          <ac:chgData name="Bhavesh Notwani" userId="f6c2823b52d828f7" providerId="LiveId" clId="{3CD8EC2D-5280-4B57-9D16-81CA22FD8BC0}" dt="2022-01-17T05:49:14.167" v="757" actId="20577"/>
          <ac:spMkLst>
            <pc:docMk/>
            <pc:sldMk cId="0" sldId="331"/>
            <ac:spMk id="5" creationId="{00000000-0000-0000-0000-000000000000}"/>
          </ac:spMkLst>
        </pc:spChg>
      </pc:sldChg>
      <pc:sldChg chg="addSp delSp modSp mod">
        <pc:chgData name="Bhavesh Notwani" userId="f6c2823b52d828f7" providerId="LiveId" clId="{3CD8EC2D-5280-4B57-9D16-81CA22FD8BC0}" dt="2022-01-17T05:55:13.737" v="760" actId="478"/>
        <pc:sldMkLst>
          <pc:docMk/>
          <pc:sldMk cId="0" sldId="332"/>
        </pc:sldMkLst>
        <pc:spChg chg="del">
          <ac:chgData name="Bhavesh Notwani" userId="f6c2823b52d828f7" providerId="LiveId" clId="{3CD8EC2D-5280-4B57-9D16-81CA22FD8BC0}" dt="2022-01-17T05:55:07.235" v="758" actId="478"/>
          <ac:spMkLst>
            <pc:docMk/>
            <pc:sldMk cId="0" sldId="332"/>
            <ac:spMk id="34" creationId="{00000000-0000-0000-0000-000000000000}"/>
          </ac:spMkLst>
        </pc:spChg>
        <pc:spChg chg="add del mod">
          <ac:chgData name="Bhavesh Notwani" userId="f6c2823b52d828f7" providerId="LiveId" clId="{3CD8EC2D-5280-4B57-9D16-81CA22FD8BC0}" dt="2022-01-17T05:55:13.737" v="760" actId="478"/>
          <ac:spMkLst>
            <pc:docMk/>
            <pc:sldMk cId="0" sldId="332"/>
            <ac:spMk id="36" creationId="{5767D278-61FF-41A3-B8C7-62FF426BED46}"/>
          </ac:spMkLst>
        </pc:spChg>
        <pc:spChg chg="add mod">
          <ac:chgData name="Bhavesh Notwani" userId="f6c2823b52d828f7" providerId="LiveId" clId="{3CD8EC2D-5280-4B57-9D16-81CA22FD8BC0}" dt="2022-01-17T05:55:07.665" v="759"/>
          <ac:spMkLst>
            <pc:docMk/>
            <pc:sldMk cId="0" sldId="332"/>
            <ac:spMk id="37" creationId="{AC58B065-952D-4328-9D52-70B9E8CA1D2F}"/>
          </ac:spMkLst>
        </pc:spChg>
      </pc:sldChg>
      <pc:sldChg chg="addSp delSp modSp mod">
        <pc:chgData name="Bhavesh Notwani" userId="f6c2823b52d828f7" providerId="LiveId" clId="{3CD8EC2D-5280-4B57-9D16-81CA22FD8BC0}" dt="2022-01-17T05:55:34.742" v="763"/>
        <pc:sldMkLst>
          <pc:docMk/>
          <pc:sldMk cId="0" sldId="333"/>
        </pc:sldMkLst>
        <pc:spChg chg="del">
          <ac:chgData name="Bhavesh Notwani" userId="f6c2823b52d828f7" providerId="LiveId" clId="{3CD8EC2D-5280-4B57-9D16-81CA22FD8BC0}" dt="2022-01-17T05:55:27.390" v="761" actId="478"/>
          <ac:spMkLst>
            <pc:docMk/>
            <pc:sldMk cId="0" sldId="333"/>
            <ac:spMk id="22" creationId="{00000000-0000-0000-0000-000000000000}"/>
          </ac:spMkLst>
        </pc:spChg>
        <pc:spChg chg="add del mod">
          <ac:chgData name="Bhavesh Notwani" userId="f6c2823b52d828f7" providerId="LiveId" clId="{3CD8EC2D-5280-4B57-9D16-81CA22FD8BC0}" dt="2022-01-17T05:55:32.481" v="762" actId="478"/>
          <ac:spMkLst>
            <pc:docMk/>
            <pc:sldMk cId="0" sldId="333"/>
            <ac:spMk id="24" creationId="{8BFF6B94-ED01-4576-BAF1-F6F0513AA4A0}"/>
          </ac:spMkLst>
        </pc:spChg>
        <pc:spChg chg="add mod">
          <ac:chgData name="Bhavesh Notwani" userId="f6c2823b52d828f7" providerId="LiveId" clId="{3CD8EC2D-5280-4B57-9D16-81CA22FD8BC0}" dt="2022-01-17T05:55:34.742" v="763"/>
          <ac:spMkLst>
            <pc:docMk/>
            <pc:sldMk cId="0" sldId="333"/>
            <ac:spMk id="25" creationId="{E02D1F0D-3EF3-4D93-A041-BF76070914A3}"/>
          </ac:spMkLst>
        </pc:spChg>
      </pc:sldChg>
      <pc:sldChg chg="addSp delSp modSp mod">
        <pc:chgData name="Bhavesh Notwani" userId="f6c2823b52d828f7" providerId="LiveId" clId="{3CD8EC2D-5280-4B57-9D16-81CA22FD8BC0}" dt="2022-01-17T05:55:50.872" v="768"/>
        <pc:sldMkLst>
          <pc:docMk/>
          <pc:sldMk cId="0" sldId="334"/>
        </pc:sldMkLst>
        <pc:spChg chg="del">
          <ac:chgData name="Bhavesh Notwani" userId="f6c2823b52d828f7" providerId="LiveId" clId="{3CD8EC2D-5280-4B57-9D16-81CA22FD8BC0}" dt="2022-01-17T05:55:46.018" v="766" actId="478"/>
          <ac:spMkLst>
            <pc:docMk/>
            <pc:sldMk cId="0" sldId="334"/>
            <ac:spMk id="29" creationId="{00000000-0000-0000-0000-000000000000}"/>
          </ac:spMkLst>
        </pc:spChg>
        <pc:spChg chg="add del mod">
          <ac:chgData name="Bhavesh Notwani" userId="f6c2823b52d828f7" providerId="LiveId" clId="{3CD8EC2D-5280-4B57-9D16-81CA22FD8BC0}" dt="2022-01-17T05:55:40.948" v="765"/>
          <ac:spMkLst>
            <pc:docMk/>
            <pc:sldMk cId="0" sldId="334"/>
            <ac:spMk id="34" creationId="{18B674F1-FDCB-44E5-AC1B-879543DE9F5F}"/>
          </ac:spMkLst>
        </pc:spChg>
        <pc:spChg chg="add del mod">
          <ac:chgData name="Bhavesh Notwani" userId="f6c2823b52d828f7" providerId="LiveId" clId="{3CD8EC2D-5280-4B57-9D16-81CA22FD8BC0}" dt="2022-01-17T05:55:49.900" v="767" actId="478"/>
          <ac:spMkLst>
            <pc:docMk/>
            <pc:sldMk cId="0" sldId="334"/>
            <ac:spMk id="36" creationId="{54319577-CE4C-4BF9-B20C-40084A635986}"/>
          </ac:spMkLst>
        </pc:spChg>
        <pc:spChg chg="add mod">
          <ac:chgData name="Bhavesh Notwani" userId="f6c2823b52d828f7" providerId="LiveId" clId="{3CD8EC2D-5280-4B57-9D16-81CA22FD8BC0}" dt="2022-01-17T05:55:50.872" v="768"/>
          <ac:spMkLst>
            <pc:docMk/>
            <pc:sldMk cId="0" sldId="334"/>
            <ac:spMk id="37" creationId="{98135229-9DC8-4471-B862-3A6236D54218}"/>
          </ac:spMkLst>
        </pc:spChg>
      </pc:sldChg>
      <pc:sldChg chg="addSp delSp modSp mod">
        <pc:chgData name="Bhavesh Notwani" userId="f6c2823b52d828f7" providerId="LiveId" clId="{3CD8EC2D-5280-4B57-9D16-81CA22FD8BC0}" dt="2022-01-17T05:56:03.018" v="771"/>
        <pc:sldMkLst>
          <pc:docMk/>
          <pc:sldMk cId="0" sldId="335"/>
        </pc:sldMkLst>
        <pc:spChg chg="del">
          <ac:chgData name="Bhavesh Notwani" userId="f6c2823b52d828f7" providerId="LiveId" clId="{3CD8EC2D-5280-4B57-9D16-81CA22FD8BC0}" dt="2022-01-17T05:55:59.104" v="769" actId="478"/>
          <ac:spMkLst>
            <pc:docMk/>
            <pc:sldMk cId="0" sldId="335"/>
            <ac:spMk id="14" creationId="{00000000-0000-0000-0000-000000000000}"/>
          </ac:spMkLst>
        </pc:spChg>
        <pc:spChg chg="add del mod">
          <ac:chgData name="Bhavesh Notwani" userId="f6c2823b52d828f7" providerId="LiveId" clId="{3CD8EC2D-5280-4B57-9D16-81CA22FD8BC0}" dt="2022-01-17T05:56:02.605" v="770" actId="478"/>
          <ac:spMkLst>
            <pc:docMk/>
            <pc:sldMk cId="0" sldId="335"/>
            <ac:spMk id="38" creationId="{4B4E772D-21EA-43E1-A44D-6DEF2CA7E5FF}"/>
          </ac:spMkLst>
        </pc:spChg>
        <pc:spChg chg="add mod">
          <ac:chgData name="Bhavesh Notwani" userId="f6c2823b52d828f7" providerId="LiveId" clId="{3CD8EC2D-5280-4B57-9D16-81CA22FD8BC0}" dt="2022-01-17T05:56:03.018" v="771"/>
          <ac:spMkLst>
            <pc:docMk/>
            <pc:sldMk cId="0" sldId="335"/>
            <ac:spMk id="39" creationId="{4BA714D5-AF89-4CCC-841F-3A72783AAE3F}"/>
          </ac:spMkLst>
        </pc:spChg>
      </pc:sldChg>
      <pc:sldChg chg="addSp delSp modSp mod">
        <pc:chgData name="Bhavesh Notwani" userId="f6c2823b52d828f7" providerId="LiveId" clId="{3CD8EC2D-5280-4B57-9D16-81CA22FD8BC0}" dt="2022-01-17T05:56:22.740" v="774"/>
        <pc:sldMkLst>
          <pc:docMk/>
          <pc:sldMk cId="0" sldId="336"/>
        </pc:sldMkLst>
        <pc:spChg chg="del">
          <ac:chgData name="Bhavesh Notwani" userId="f6c2823b52d828f7" providerId="LiveId" clId="{3CD8EC2D-5280-4B57-9D16-81CA22FD8BC0}" dt="2022-01-17T05:56:10.301" v="772" actId="478"/>
          <ac:spMkLst>
            <pc:docMk/>
            <pc:sldMk cId="0" sldId="336"/>
            <ac:spMk id="14" creationId="{00000000-0000-0000-0000-000000000000}"/>
          </ac:spMkLst>
        </pc:spChg>
        <pc:spChg chg="add del mod">
          <ac:chgData name="Bhavesh Notwani" userId="f6c2823b52d828f7" providerId="LiveId" clId="{3CD8EC2D-5280-4B57-9D16-81CA22FD8BC0}" dt="2022-01-17T05:56:20.567" v="773" actId="478"/>
          <ac:spMkLst>
            <pc:docMk/>
            <pc:sldMk cId="0" sldId="336"/>
            <ac:spMk id="37" creationId="{9971527E-AE43-469D-86C3-8BBE638DDB87}"/>
          </ac:spMkLst>
        </pc:spChg>
        <pc:spChg chg="add mod">
          <ac:chgData name="Bhavesh Notwani" userId="f6c2823b52d828f7" providerId="LiveId" clId="{3CD8EC2D-5280-4B57-9D16-81CA22FD8BC0}" dt="2022-01-17T05:56:22.740" v="774"/>
          <ac:spMkLst>
            <pc:docMk/>
            <pc:sldMk cId="0" sldId="336"/>
            <ac:spMk id="38" creationId="{B6CCF167-4847-43BD-89A9-07A293F3775D}"/>
          </ac:spMkLst>
        </pc:spChg>
      </pc:sldChg>
      <pc:sldChg chg="addSp delSp modSp mod">
        <pc:chgData name="Bhavesh Notwani" userId="f6c2823b52d828f7" providerId="LiveId" clId="{3CD8EC2D-5280-4B57-9D16-81CA22FD8BC0}" dt="2022-01-17T05:57:18.238" v="777"/>
        <pc:sldMkLst>
          <pc:docMk/>
          <pc:sldMk cId="0" sldId="337"/>
        </pc:sldMkLst>
        <pc:spChg chg="del">
          <ac:chgData name="Bhavesh Notwani" userId="f6c2823b52d828f7" providerId="LiveId" clId="{3CD8EC2D-5280-4B57-9D16-81CA22FD8BC0}" dt="2022-01-17T05:57:06.411" v="775" actId="478"/>
          <ac:spMkLst>
            <pc:docMk/>
            <pc:sldMk cId="0" sldId="337"/>
            <ac:spMk id="25" creationId="{00000000-0000-0000-0000-000000000000}"/>
          </ac:spMkLst>
        </pc:spChg>
        <pc:spChg chg="add del mod">
          <ac:chgData name="Bhavesh Notwani" userId="f6c2823b52d828f7" providerId="LiveId" clId="{3CD8EC2D-5280-4B57-9D16-81CA22FD8BC0}" dt="2022-01-17T05:57:16.232" v="776" actId="478"/>
          <ac:spMkLst>
            <pc:docMk/>
            <pc:sldMk cId="0" sldId="337"/>
            <ac:spMk id="27" creationId="{DB7DEB50-EFD1-4966-B225-CE472F939E86}"/>
          </ac:spMkLst>
        </pc:spChg>
        <pc:spChg chg="add mod">
          <ac:chgData name="Bhavesh Notwani" userId="f6c2823b52d828f7" providerId="LiveId" clId="{3CD8EC2D-5280-4B57-9D16-81CA22FD8BC0}" dt="2022-01-17T05:57:18.238" v="777"/>
          <ac:spMkLst>
            <pc:docMk/>
            <pc:sldMk cId="0" sldId="337"/>
            <ac:spMk id="28" creationId="{959EBFE4-47A1-49E6-8CB7-BE260B1C8972}"/>
          </ac:spMkLst>
        </pc:spChg>
      </pc:sldChg>
      <pc:sldChg chg="addSp delSp modSp mod">
        <pc:chgData name="Bhavesh Notwani" userId="f6c2823b52d828f7" providerId="LiveId" clId="{3CD8EC2D-5280-4B57-9D16-81CA22FD8BC0}" dt="2022-01-17T05:57:32.577" v="780"/>
        <pc:sldMkLst>
          <pc:docMk/>
          <pc:sldMk cId="0" sldId="338"/>
        </pc:sldMkLst>
        <pc:spChg chg="del">
          <ac:chgData name="Bhavesh Notwani" userId="f6c2823b52d828f7" providerId="LiveId" clId="{3CD8EC2D-5280-4B57-9D16-81CA22FD8BC0}" dt="2022-01-17T05:57:24.404" v="778" actId="478"/>
          <ac:spMkLst>
            <pc:docMk/>
            <pc:sldMk cId="0" sldId="338"/>
            <ac:spMk id="30" creationId="{00000000-0000-0000-0000-000000000000}"/>
          </ac:spMkLst>
        </pc:spChg>
        <pc:spChg chg="add del mod">
          <ac:chgData name="Bhavesh Notwani" userId="f6c2823b52d828f7" providerId="LiveId" clId="{3CD8EC2D-5280-4B57-9D16-81CA22FD8BC0}" dt="2022-01-17T05:57:29.830" v="779" actId="478"/>
          <ac:spMkLst>
            <pc:docMk/>
            <pc:sldMk cId="0" sldId="338"/>
            <ac:spMk id="32" creationId="{E84803F3-2154-42E7-ADB7-9CA40B05624C}"/>
          </ac:spMkLst>
        </pc:spChg>
        <pc:spChg chg="add mod">
          <ac:chgData name="Bhavesh Notwani" userId="f6c2823b52d828f7" providerId="LiveId" clId="{3CD8EC2D-5280-4B57-9D16-81CA22FD8BC0}" dt="2022-01-17T05:57:32.577" v="780"/>
          <ac:spMkLst>
            <pc:docMk/>
            <pc:sldMk cId="0" sldId="338"/>
            <ac:spMk id="33" creationId="{E9CC41FE-3A78-4688-A9F7-3026AE376F74}"/>
          </ac:spMkLst>
        </pc:spChg>
      </pc:sldChg>
      <pc:sldChg chg="addSp delSp modSp mod">
        <pc:chgData name="Bhavesh Notwani" userId="f6c2823b52d828f7" providerId="LiveId" clId="{3CD8EC2D-5280-4B57-9D16-81CA22FD8BC0}" dt="2022-01-17T05:57:44.502" v="783"/>
        <pc:sldMkLst>
          <pc:docMk/>
          <pc:sldMk cId="0" sldId="339"/>
        </pc:sldMkLst>
        <pc:spChg chg="del">
          <ac:chgData name="Bhavesh Notwani" userId="f6c2823b52d828f7" providerId="LiveId" clId="{3CD8EC2D-5280-4B57-9D16-81CA22FD8BC0}" dt="2022-01-17T05:57:38.374" v="781" actId="478"/>
          <ac:spMkLst>
            <pc:docMk/>
            <pc:sldMk cId="0" sldId="339"/>
            <ac:spMk id="14" creationId="{00000000-0000-0000-0000-000000000000}"/>
          </ac:spMkLst>
        </pc:spChg>
        <pc:spChg chg="add del mod">
          <ac:chgData name="Bhavesh Notwani" userId="f6c2823b52d828f7" providerId="LiveId" clId="{3CD8EC2D-5280-4B57-9D16-81CA22FD8BC0}" dt="2022-01-17T05:57:43.645" v="782" actId="478"/>
          <ac:spMkLst>
            <pc:docMk/>
            <pc:sldMk cId="0" sldId="339"/>
            <ac:spMk id="38" creationId="{28AC0762-0D23-4A5A-AD6A-66B45BA1DE5B}"/>
          </ac:spMkLst>
        </pc:spChg>
        <pc:spChg chg="add mod">
          <ac:chgData name="Bhavesh Notwani" userId="f6c2823b52d828f7" providerId="LiveId" clId="{3CD8EC2D-5280-4B57-9D16-81CA22FD8BC0}" dt="2022-01-17T05:57:44.502" v="783"/>
          <ac:spMkLst>
            <pc:docMk/>
            <pc:sldMk cId="0" sldId="339"/>
            <ac:spMk id="39" creationId="{A97F42A1-BEA8-4503-848A-32D45E840B98}"/>
          </ac:spMkLst>
        </pc:spChg>
      </pc:sldChg>
      <pc:sldChg chg="del">
        <pc:chgData name="Bhavesh Notwani" userId="f6c2823b52d828f7" providerId="LiveId" clId="{3CD8EC2D-5280-4B57-9D16-81CA22FD8BC0}" dt="2022-01-16T14:40:14.569" v="596" actId="47"/>
        <pc:sldMkLst>
          <pc:docMk/>
          <pc:sldMk cId="0" sldId="340"/>
        </pc:sldMkLst>
      </pc:sldChg>
      <pc:sldChg chg="delSp modSp mod setBg">
        <pc:chgData name="Bhavesh Notwani" userId="f6c2823b52d828f7" providerId="LiveId" clId="{3CD8EC2D-5280-4B57-9D16-81CA22FD8BC0}" dt="2022-01-17T05:59:08.771" v="786"/>
        <pc:sldMkLst>
          <pc:docMk/>
          <pc:sldMk cId="0" sldId="341"/>
        </pc:sldMkLst>
        <pc:spChg chg="mod">
          <ac:chgData name="Bhavesh Notwani" userId="f6c2823b52d828f7" providerId="LiveId" clId="{3CD8EC2D-5280-4B57-9D16-81CA22FD8BC0}" dt="2022-01-17T05:58:58.206" v="785" actId="108"/>
          <ac:spMkLst>
            <pc:docMk/>
            <pc:sldMk cId="0" sldId="341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4:40:31.768" v="598" actId="478"/>
          <ac:picMkLst>
            <pc:docMk/>
            <pc:sldMk cId="0" sldId="341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0:31.768" v="598" actId="478"/>
          <ac:picMkLst>
            <pc:docMk/>
            <pc:sldMk cId="0" sldId="341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0:18.790" v="597" actId="478"/>
          <ac:picMkLst>
            <pc:docMk/>
            <pc:sldMk cId="0" sldId="341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7T05:59:54.327" v="802" actId="14100"/>
        <pc:sldMkLst>
          <pc:docMk/>
          <pc:sldMk cId="0" sldId="342"/>
        </pc:sldMkLst>
        <pc:spChg chg="mod">
          <ac:chgData name="Bhavesh Notwani" userId="f6c2823b52d828f7" providerId="LiveId" clId="{3CD8EC2D-5280-4B57-9D16-81CA22FD8BC0}" dt="2022-01-17T05:59:35.452" v="798" actId="20577"/>
          <ac:spMkLst>
            <pc:docMk/>
            <pc:sldMk cId="0" sldId="342"/>
            <ac:spMk id="3" creationId="{00000000-0000-0000-0000-000000000000}"/>
          </ac:spMkLst>
        </pc:spChg>
        <pc:spChg chg="mod">
          <ac:chgData name="Bhavesh Notwani" userId="f6c2823b52d828f7" providerId="LiveId" clId="{3CD8EC2D-5280-4B57-9D16-81CA22FD8BC0}" dt="2022-01-17T05:59:54.327" v="802" actId="14100"/>
          <ac:spMkLst>
            <pc:docMk/>
            <pc:sldMk cId="0" sldId="342"/>
            <ac:spMk id="9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7T06:00:55.527" v="813" actId="14100"/>
        <pc:sldMkLst>
          <pc:docMk/>
          <pc:sldMk cId="0" sldId="343"/>
        </pc:sldMkLst>
        <pc:spChg chg="mod">
          <ac:chgData name="Bhavesh Notwani" userId="f6c2823b52d828f7" providerId="LiveId" clId="{3CD8EC2D-5280-4B57-9D16-81CA22FD8BC0}" dt="2022-01-17T06:00:55.527" v="813" actId="14100"/>
          <ac:spMkLst>
            <pc:docMk/>
            <pc:sldMk cId="0" sldId="343"/>
            <ac:spMk id="6" creationId="{00000000-0000-0000-0000-000000000000}"/>
          </ac:spMkLst>
        </pc:spChg>
        <pc:picChg chg="mod">
          <ac:chgData name="Bhavesh Notwani" userId="f6c2823b52d828f7" providerId="LiveId" clId="{3CD8EC2D-5280-4B57-9D16-81CA22FD8BC0}" dt="2022-01-17T06:00:51.732" v="811" actId="1076"/>
          <ac:picMkLst>
            <pc:docMk/>
            <pc:sldMk cId="0" sldId="343"/>
            <ac:picMk id="7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7T06:10:05.391" v="828" actId="20577"/>
        <pc:sldMkLst>
          <pc:docMk/>
          <pc:sldMk cId="0" sldId="344"/>
        </pc:sldMkLst>
        <pc:spChg chg="mod">
          <ac:chgData name="Bhavesh Notwani" userId="f6c2823b52d828f7" providerId="LiveId" clId="{3CD8EC2D-5280-4B57-9D16-81CA22FD8BC0}" dt="2022-01-17T06:10:05.391" v="828" actId="20577"/>
          <ac:spMkLst>
            <pc:docMk/>
            <pc:sldMk cId="0" sldId="344"/>
            <ac:spMk id="14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7T06:11:20.994" v="839" actId="20577"/>
        <pc:sldMkLst>
          <pc:docMk/>
          <pc:sldMk cId="0" sldId="345"/>
        </pc:sldMkLst>
        <pc:spChg chg="mod">
          <ac:chgData name="Bhavesh Notwani" userId="f6c2823b52d828f7" providerId="LiveId" clId="{3CD8EC2D-5280-4B57-9D16-81CA22FD8BC0}" dt="2022-01-17T06:11:20.994" v="839" actId="20577"/>
          <ac:spMkLst>
            <pc:docMk/>
            <pc:sldMk cId="0" sldId="345"/>
            <ac:spMk id="1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7T06:12:02.235" v="850" actId="20577"/>
        <pc:sldMkLst>
          <pc:docMk/>
          <pc:sldMk cId="0" sldId="346"/>
        </pc:sldMkLst>
        <pc:spChg chg="mod">
          <ac:chgData name="Bhavesh Notwani" userId="f6c2823b52d828f7" providerId="LiveId" clId="{3CD8EC2D-5280-4B57-9D16-81CA22FD8BC0}" dt="2022-01-17T06:12:02.235" v="850" actId="20577"/>
          <ac:spMkLst>
            <pc:docMk/>
            <pc:sldMk cId="0" sldId="346"/>
            <ac:spMk id="27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4:40:45.443" v="600" actId="47"/>
        <pc:sldMkLst>
          <pc:docMk/>
          <pc:sldMk cId="0" sldId="347"/>
        </pc:sldMkLst>
      </pc:sldChg>
      <pc:sldChg chg="delSp modSp mod">
        <pc:chgData name="Bhavesh Notwani" userId="f6c2823b52d828f7" providerId="LiveId" clId="{3CD8EC2D-5280-4B57-9D16-81CA22FD8BC0}" dt="2022-01-17T06:16:52.354" v="852" actId="108"/>
        <pc:sldMkLst>
          <pc:docMk/>
          <pc:sldMk cId="0" sldId="348"/>
        </pc:sldMkLst>
        <pc:spChg chg="mod">
          <ac:chgData name="Bhavesh Notwani" userId="f6c2823b52d828f7" providerId="LiveId" clId="{3CD8EC2D-5280-4B57-9D16-81CA22FD8BC0}" dt="2022-01-17T06:16:52.354" v="852" actId="108"/>
          <ac:spMkLst>
            <pc:docMk/>
            <pc:sldMk cId="0" sldId="348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4:40:52.116" v="602" actId="478"/>
          <ac:picMkLst>
            <pc:docMk/>
            <pc:sldMk cId="0" sldId="348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0:52.116" v="602" actId="478"/>
          <ac:picMkLst>
            <pc:docMk/>
            <pc:sldMk cId="0" sldId="348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0:48.749" v="601" actId="478"/>
          <ac:picMkLst>
            <pc:docMk/>
            <pc:sldMk cId="0" sldId="348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8T10:21:26.207" v="887" actId="14100"/>
        <pc:sldMkLst>
          <pc:docMk/>
          <pc:sldMk cId="0" sldId="349"/>
        </pc:sldMkLst>
        <pc:spChg chg="mod">
          <ac:chgData name="Bhavesh Notwani" userId="f6c2823b52d828f7" providerId="LiveId" clId="{3CD8EC2D-5280-4B57-9D16-81CA22FD8BC0}" dt="2022-01-18T10:21:26.207" v="887" actId="14100"/>
          <ac:spMkLst>
            <pc:docMk/>
            <pc:sldMk cId="0" sldId="349"/>
            <ac:spMk id="8" creationId="{00000000-0000-0000-0000-000000000000}"/>
          </ac:spMkLst>
        </pc:spChg>
        <pc:spChg chg="mod">
          <ac:chgData name="Bhavesh Notwani" userId="f6c2823b52d828f7" providerId="LiveId" clId="{3CD8EC2D-5280-4B57-9D16-81CA22FD8BC0}" dt="2022-01-18T10:17:53.129" v="873" actId="108"/>
          <ac:spMkLst>
            <pc:docMk/>
            <pc:sldMk cId="0" sldId="349"/>
            <ac:spMk id="11" creationId="{00000000-0000-0000-0000-000000000000}"/>
          </ac:spMkLst>
        </pc:spChg>
        <pc:spChg chg="mod">
          <ac:chgData name="Bhavesh Notwani" userId="f6c2823b52d828f7" providerId="LiveId" clId="{3CD8EC2D-5280-4B57-9D16-81CA22FD8BC0}" dt="2022-01-18T10:18:44.361" v="886" actId="255"/>
          <ac:spMkLst>
            <pc:docMk/>
            <pc:sldMk cId="0" sldId="349"/>
            <ac:spMk id="50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8T10:22:45.878" v="907" actId="255"/>
        <pc:sldMkLst>
          <pc:docMk/>
          <pc:sldMk cId="0" sldId="350"/>
        </pc:sldMkLst>
        <pc:spChg chg="mod">
          <ac:chgData name="Bhavesh Notwani" userId="f6c2823b52d828f7" providerId="LiveId" clId="{3CD8EC2D-5280-4B57-9D16-81CA22FD8BC0}" dt="2022-01-18T10:22:03.348" v="896" actId="20577"/>
          <ac:spMkLst>
            <pc:docMk/>
            <pc:sldMk cId="0" sldId="350"/>
            <ac:spMk id="28" creationId="{00000000-0000-0000-0000-000000000000}"/>
          </ac:spMkLst>
        </pc:spChg>
        <pc:spChg chg="mod">
          <ac:chgData name="Bhavesh Notwani" userId="f6c2823b52d828f7" providerId="LiveId" clId="{3CD8EC2D-5280-4B57-9D16-81CA22FD8BC0}" dt="2022-01-18T10:22:45.878" v="907" actId="255"/>
          <ac:spMkLst>
            <pc:docMk/>
            <pc:sldMk cId="0" sldId="350"/>
            <ac:spMk id="32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8T10:23:27.534" v="912" actId="20577"/>
        <pc:sldMkLst>
          <pc:docMk/>
          <pc:sldMk cId="0" sldId="351"/>
        </pc:sldMkLst>
        <pc:spChg chg="mod">
          <ac:chgData name="Bhavesh Notwani" userId="f6c2823b52d828f7" providerId="LiveId" clId="{3CD8EC2D-5280-4B57-9D16-81CA22FD8BC0}" dt="2022-01-18T10:23:27.534" v="912" actId="20577"/>
          <ac:spMkLst>
            <pc:docMk/>
            <pc:sldMk cId="0" sldId="351"/>
            <ac:spMk id="16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4:41:14.705" v="604" actId="47"/>
        <pc:sldMkLst>
          <pc:docMk/>
          <pc:sldMk cId="0" sldId="352"/>
        </pc:sldMkLst>
      </pc:sldChg>
      <pc:sldChg chg="delSp modSp mod">
        <pc:chgData name="Bhavesh Notwani" userId="f6c2823b52d828f7" providerId="LiveId" clId="{3CD8EC2D-5280-4B57-9D16-81CA22FD8BC0}" dt="2022-01-19T18:06:32.184" v="914" actId="108"/>
        <pc:sldMkLst>
          <pc:docMk/>
          <pc:sldMk cId="0" sldId="353"/>
        </pc:sldMkLst>
        <pc:spChg chg="mod">
          <ac:chgData name="Bhavesh Notwani" userId="f6c2823b52d828f7" providerId="LiveId" clId="{3CD8EC2D-5280-4B57-9D16-81CA22FD8BC0}" dt="2022-01-19T18:06:32.184" v="914" actId="108"/>
          <ac:spMkLst>
            <pc:docMk/>
            <pc:sldMk cId="0" sldId="353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4:41:21.187" v="606" actId="478"/>
          <ac:picMkLst>
            <pc:docMk/>
            <pc:sldMk cId="0" sldId="353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1:21.187" v="606" actId="478"/>
          <ac:picMkLst>
            <pc:docMk/>
            <pc:sldMk cId="0" sldId="353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1:18.143" v="605" actId="478"/>
          <ac:picMkLst>
            <pc:docMk/>
            <pc:sldMk cId="0" sldId="353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9T18:07:52.384" v="936" actId="1037"/>
        <pc:sldMkLst>
          <pc:docMk/>
          <pc:sldMk cId="0" sldId="354"/>
        </pc:sldMkLst>
        <pc:spChg chg="mod">
          <ac:chgData name="Bhavesh Notwani" userId="f6c2823b52d828f7" providerId="LiveId" clId="{3CD8EC2D-5280-4B57-9D16-81CA22FD8BC0}" dt="2022-01-19T18:07:05.490" v="927" actId="20577"/>
          <ac:spMkLst>
            <pc:docMk/>
            <pc:sldMk cId="0" sldId="354"/>
            <ac:spMk id="3" creationId="{00000000-0000-0000-0000-000000000000}"/>
          </ac:spMkLst>
        </pc:spChg>
        <pc:spChg chg="mod">
          <ac:chgData name="Bhavesh Notwani" userId="f6c2823b52d828f7" providerId="LiveId" clId="{3CD8EC2D-5280-4B57-9D16-81CA22FD8BC0}" dt="2022-01-19T18:07:52.384" v="936" actId="1037"/>
          <ac:spMkLst>
            <pc:docMk/>
            <pc:sldMk cId="0" sldId="354"/>
            <ac:spMk id="14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9T18:09:41.727" v="972" actId="20577"/>
        <pc:sldMkLst>
          <pc:docMk/>
          <pc:sldMk cId="0" sldId="355"/>
        </pc:sldMkLst>
        <pc:spChg chg="mod">
          <ac:chgData name="Bhavesh Notwani" userId="f6c2823b52d828f7" providerId="LiveId" clId="{3CD8EC2D-5280-4B57-9D16-81CA22FD8BC0}" dt="2022-01-19T18:09:41.727" v="972" actId="20577"/>
          <ac:spMkLst>
            <pc:docMk/>
            <pc:sldMk cId="0" sldId="355"/>
            <ac:spMk id="6" creationId="{00000000-0000-0000-0000-000000000000}"/>
          </ac:spMkLst>
        </pc:spChg>
        <pc:spChg chg="mod">
          <ac:chgData name="Bhavesh Notwani" userId="f6c2823b52d828f7" providerId="LiveId" clId="{3CD8EC2D-5280-4B57-9D16-81CA22FD8BC0}" dt="2022-01-19T18:08:57.848" v="956" actId="1037"/>
          <ac:spMkLst>
            <pc:docMk/>
            <pc:sldMk cId="0" sldId="355"/>
            <ac:spMk id="8" creationId="{00000000-0000-0000-0000-000000000000}"/>
          </ac:spMkLst>
        </pc:spChg>
        <pc:spChg chg="mod">
          <ac:chgData name="Bhavesh Notwani" userId="f6c2823b52d828f7" providerId="LiveId" clId="{3CD8EC2D-5280-4B57-9D16-81CA22FD8BC0}" dt="2022-01-19T18:08:29.031" v="945" actId="14100"/>
          <ac:spMkLst>
            <pc:docMk/>
            <pc:sldMk cId="0" sldId="355"/>
            <ac:spMk id="10" creationId="{00000000-0000-0000-0000-000000000000}"/>
          </ac:spMkLst>
        </pc:spChg>
        <pc:spChg chg="mod">
          <ac:chgData name="Bhavesh Notwani" userId="f6c2823b52d828f7" providerId="LiveId" clId="{3CD8EC2D-5280-4B57-9D16-81CA22FD8BC0}" dt="2022-01-19T18:09:25.417" v="964" actId="20577"/>
          <ac:spMkLst>
            <pc:docMk/>
            <pc:sldMk cId="0" sldId="355"/>
            <ac:spMk id="12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9T18:11:00.476" v="985" actId="14100"/>
        <pc:sldMkLst>
          <pc:docMk/>
          <pc:sldMk cId="0" sldId="356"/>
        </pc:sldMkLst>
        <pc:spChg chg="mod">
          <ac:chgData name="Bhavesh Notwani" userId="f6c2823b52d828f7" providerId="LiveId" clId="{3CD8EC2D-5280-4B57-9D16-81CA22FD8BC0}" dt="2022-01-19T18:10:05.343" v="979" actId="6549"/>
          <ac:spMkLst>
            <pc:docMk/>
            <pc:sldMk cId="0" sldId="356"/>
            <ac:spMk id="7" creationId="{00000000-0000-0000-0000-000000000000}"/>
          </ac:spMkLst>
        </pc:spChg>
        <pc:spChg chg="mod">
          <ac:chgData name="Bhavesh Notwani" userId="f6c2823b52d828f7" providerId="LiveId" clId="{3CD8EC2D-5280-4B57-9D16-81CA22FD8BC0}" dt="2022-01-19T18:10:44.735" v="982" actId="14100"/>
          <ac:spMkLst>
            <pc:docMk/>
            <pc:sldMk cId="0" sldId="356"/>
            <ac:spMk id="69" creationId="{00000000-0000-0000-0000-000000000000}"/>
          </ac:spMkLst>
        </pc:spChg>
        <pc:spChg chg="mod">
          <ac:chgData name="Bhavesh Notwani" userId="f6c2823b52d828f7" providerId="LiveId" clId="{3CD8EC2D-5280-4B57-9D16-81CA22FD8BC0}" dt="2022-01-19T18:10:35.796" v="981" actId="14100"/>
          <ac:spMkLst>
            <pc:docMk/>
            <pc:sldMk cId="0" sldId="356"/>
            <ac:spMk id="70" creationId="{00000000-0000-0000-0000-000000000000}"/>
          </ac:spMkLst>
        </pc:spChg>
        <pc:spChg chg="mod">
          <ac:chgData name="Bhavesh Notwani" userId="f6c2823b52d828f7" providerId="LiveId" clId="{3CD8EC2D-5280-4B57-9D16-81CA22FD8BC0}" dt="2022-01-19T18:10:49.411" v="983" actId="14100"/>
          <ac:spMkLst>
            <pc:docMk/>
            <pc:sldMk cId="0" sldId="356"/>
            <ac:spMk id="71" creationId="{00000000-0000-0000-0000-000000000000}"/>
          </ac:spMkLst>
        </pc:spChg>
        <pc:spChg chg="mod">
          <ac:chgData name="Bhavesh Notwani" userId="f6c2823b52d828f7" providerId="LiveId" clId="{3CD8EC2D-5280-4B57-9D16-81CA22FD8BC0}" dt="2022-01-19T18:10:54.649" v="984" actId="14100"/>
          <ac:spMkLst>
            <pc:docMk/>
            <pc:sldMk cId="0" sldId="356"/>
            <ac:spMk id="72" creationId="{00000000-0000-0000-0000-000000000000}"/>
          </ac:spMkLst>
        </pc:spChg>
        <pc:spChg chg="mod">
          <ac:chgData name="Bhavesh Notwani" userId="f6c2823b52d828f7" providerId="LiveId" clId="{3CD8EC2D-5280-4B57-9D16-81CA22FD8BC0}" dt="2022-01-19T18:11:00.476" v="985" actId="14100"/>
          <ac:spMkLst>
            <pc:docMk/>
            <pc:sldMk cId="0" sldId="356"/>
            <ac:spMk id="7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9T18:12:57.383" v="997" actId="20577"/>
        <pc:sldMkLst>
          <pc:docMk/>
          <pc:sldMk cId="0" sldId="357"/>
        </pc:sldMkLst>
        <pc:spChg chg="mod">
          <ac:chgData name="Bhavesh Notwani" userId="f6c2823b52d828f7" providerId="LiveId" clId="{3CD8EC2D-5280-4B57-9D16-81CA22FD8BC0}" dt="2022-01-19T18:12:57.383" v="997" actId="20577"/>
          <ac:spMkLst>
            <pc:docMk/>
            <pc:sldMk cId="0" sldId="357"/>
            <ac:spMk id="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9T18:14:35.894" v="1001" actId="1076"/>
        <pc:sldMkLst>
          <pc:docMk/>
          <pc:sldMk cId="0" sldId="358"/>
        </pc:sldMkLst>
        <pc:spChg chg="mod">
          <ac:chgData name="Bhavesh Notwani" userId="f6c2823b52d828f7" providerId="LiveId" clId="{3CD8EC2D-5280-4B57-9D16-81CA22FD8BC0}" dt="2022-01-19T18:14:30.452" v="1000" actId="14100"/>
          <ac:spMkLst>
            <pc:docMk/>
            <pc:sldMk cId="0" sldId="358"/>
            <ac:spMk id="3" creationId="{00000000-0000-0000-0000-000000000000}"/>
          </ac:spMkLst>
        </pc:spChg>
        <pc:picChg chg="mod">
          <ac:chgData name="Bhavesh Notwani" userId="f6c2823b52d828f7" providerId="LiveId" clId="{3CD8EC2D-5280-4B57-9D16-81CA22FD8BC0}" dt="2022-01-19T18:14:35.894" v="1001" actId="1076"/>
          <ac:picMkLst>
            <pc:docMk/>
            <pc:sldMk cId="0" sldId="358"/>
            <ac:picMk id="4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1:34.092" v="608" actId="47"/>
        <pc:sldMkLst>
          <pc:docMk/>
          <pc:sldMk cId="0" sldId="359"/>
        </pc:sldMkLst>
      </pc:sldChg>
      <pc:sldChg chg="delSp modSp mod">
        <pc:chgData name="Bhavesh Notwani" userId="f6c2823b52d828f7" providerId="LiveId" clId="{3CD8EC2D-5280-4B57-9D16-81CA22FD8BC0}" dt="2022-01-19T18:16:06.130" v="1003" actId="108"/>
        <pc:sldMkLst>
          <pc:docMk/>
          <pc:sldMk cId="0" sldId="360"/>
        </pc:sldMkLst>
        <pc:spChg chg="mod">
          <ac:chgData name="Bhavesh Notwani" userId="f6c2823b52d828f7" providerId="LiveId" clId="{3CD8EC2D-5280-4B57-9D16-81CA22FD8BC0}" dt="2022-01-19T18:16:06.130" v="1003" actId="108"/>
          <ac:spMkLst>
            <pc:docMk/>
            <pc:sldMk cId="0" sldId="360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4:41:39.988" v="610" actId="478"/>
          <ac:picMkLst>
            <pc:docMk/>
            <pc:sldMk cId="0" sldId="360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1:39.988" v="610" actId="478"/>
          <ac:picMkLst>
            <pc:docMk/>
            <pc:sldMk cId="0" sldId="360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1:37.203" v="609" actId="478"/>
          <ac:picMkLst>
            <pc:docMk/>
            <pc:sldMk cId="0" sldId="360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9T18:16:33.042" v="1008" actId="20577"/>
        <pc:sldMkLst>
          <pc:docMk/>
          <pc:sldMk cId="0" sldId="361"/>
        </pc:sldMkLst>
        <pc:spChg chg="mod">
          <ac:chgData name="Bhavesh Notwani" userId="f6c2823b52d828f7" providerId="LiveId" clId="{3CD8EC2D-5280-4B57-9D16-81CA22FD8BC0}" dt="2022-01-19T18:16:33.042" v="1008" actId="20577"/>
          <ac:spMkLst>
            <pc:docMk/>
            <pc:sldMk cId="0" sldId="361"/>
            <ac:spMk id="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9T18:22:02.973" v="1024" actId="6549"/>
        <pc:sldMkLst>
          <pc:docMk/>
          <pc:sldMk cId="0" sldId="362"/>
        </pc:sldMkLst>
        <pc:spChg chg="mod">
          <ac:chgData name="Bhavesh Notwani" userId="f6c2823b52d828f7" providerId="LiveId" clId="{3CD8EC2D-5280-4B57-9D16-81CA22FD8BC0}" dt="2022-01-19T18:22:02.973" v="1024" actId="6549"/>
          <ac:spMkLst>
            <pc:docMk/>
            <pc:sldMk cId="0" sldId="362"/>
            <ac:spMk id="3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4:41:50.178" v="612" actId="47"/>
        <pc:sldMkLst>
          <pc:docMk/>
          <pc:sldMk cId="0" sldId="363"/>
        </pc:sldMkLst>
      </pc:sldChg>
      <pc:sldChg chg="delSp modSp mod">
        <pc:chgData name="Bhavesh Notwani" userId="f6c2823b52d828f7" providerId="LiveId" clId="{3CD8EC2D-5280-4B57-9D16-81CA22FD8BC0}" dt="2022-01-19T18:25:39.383" v="1026" actId="108"/>
        <pc:sldMkLst>
          <pc:docMk/>
          <pc:sldMk cId="0" sldId="364"/>
        </pc:sldMkLst>
        <pc:spChg chg="mod">
          <ac:chgData name="Bhavesh Notwani" userId="f6c2823b52d828f7" providerId="LiveId" clId="{3CD8EC2D-5280-4B57-9D16-81CA22FD8BC0}" dt="2022-01-19T18:25:39.383" v="1026" actId="108"/>
          <ac:spMkLst>
            <pc:docMk/>
            <pc:sldMk cId="0" sldId="364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4:41:54.962" v="614" actId="478"/>
          <ac:picMkLst>
            <pc:docMk/>
            <pc:sldMk cId="0" sldId="364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1:54.962" v="614" actId="478"/>
          <ac:picMkLst>
            <pc:docMk/>
            <pc:sldMk cId="0" sldId="364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1:52.294" v="613" actId="478"/>
          <ac:picMkLst>
            <pc:docMk/>
            <pc:sldMk cId="0" sldId="364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9T18:26:06.088" v="1040" actId="20577"/>
        <pc:sldMkLst>
          <pc:docMk/>
          <pc:sldMk cId="0" sldId="365"/>
        </pc:sldMkLst>
        <pc:spChg chg="mod">
          <ac:chgData name="Bhavesh Notwani" userId="f6c2823b52d828f7" providerId="LiveId" clId="{3CD8EC2D-5280-4B57-9D16-81CA22FD8BC0}" dt="2022-01-19T18:26:06.088" v="1040" actId="20577"/>
          <ac:spMkLst>
            <pc:docMk/>
            <pc:sldMk cId="0" sldId="365"/>
            <ac:spMk id="20" creationId="{00000000-0000-0000-0000-000000000000}"/>
          </ac:spMkLst>
        </pc:spChg>
      </pc:sldChg>
      <pc:sldChg chg="delSp del mod">
        <pc:chgData name="Bhavesh Notwani" userId="f6c2823b52d828f7" providerId="LiveId" clId="{3CD8EC2D-5280-4B57-9D16-81CA22FD8BC0}" dt="2022-01-16T14:42:33.209" v="618" actId="47"/>
        <pc:sldMkLst>
          <pc:docMk/>
          <pc:sldMk cId="0" sldId="366"/>
        </pc:sldMkLst>
        <pc:picChg chg="del">
          <ac:chgData name="Bhavesh Notwani" userId="f6c2823b52d828f7" providerId="LiveId" clId="{3CD8EC2D-5280-4B57-9D16-81CA22FD8BC0}" dt="2022-01-16T14:42:24.262" v="617" actId="478"/>
          <ac:picMkLst>
            <pc:docMk/>
            <pc:sldMk cId="0" sldId="366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2:24.262" v="617" actId="478"/>
          <ac:picMkLst>
            <pc:docMk/>
            <pc:sldMk cId="0" sldId="366"/>
            <ac:picMk id="4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2:21.105" v="616" actId="478"/>
          <ac:picMkLst>
            <pc:docMk/>
            <pc:sldMk cId="0" sldId="366"/>
            <ac:picMk id="7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2:33.877" v="619" actId="47"/>
        <pc:sldMkLst>
          <pc:docMk/>
          <pc:sldMk cId="0" sldId="367"/>
        </pc:sldMkLst>
      </pc:sldChg>
      <pc:sldChg chg="delSp modSp mod">
        <pc:chgData name="Bhavesh Notwani" userId="f6c2823b52d828f7" providerId="LiveId" clId="{3CD8EC2D-5280-4B57-9D16-81CA22FD8BC0}" dt="2022-01-19T18:26:50.792" v="1042" actId="108"/>
        <pc:sldMkLst>
          <pc:docMk/>
          <pc:sldMk cId="0" sldId="368"/>
        </pc:sldMkLst>
        <pc:spChg chg="mod">
          <ac:chgData name="Bhavesh Notwani" userId="f6c2823b52d828f7" providerId="LiveId" clId="{3CD8EC2D-5280-4B57-9D16-81CA22FD8BC0}" dt="2022-01-19T18:26:50.792" v="1042" actId="108"/>
          <ac:spMkLst>
            <pc:docMk/>
            <pc:sldMk cId="0" sldId="368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4:42:42.492" v="621" actId="478"/>
          <ac:picMkLst>
            <pc:docMk/>
            <pc:sldMk cId="0" sldId="368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2:42.492" v="621" actId="478"/>
          <ac:picMkLst>
            <pc:docMk/>
            <pc:sldMk cId="0" sldId="368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2:36.912" v="620" actId="478"/>
          <ac:picMkLst>
            <pc:docMk/>
            <pc:sldMk cId="0" sldId="368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9T18:27:23.518" v="1059" actId="20577"/>
        <pc:sldMkLst>
          <pc:docMk/>
          <pc:sldMk cId="0" sldId="369"/>
        </pc:sldMkLst>
        <pc:spChg chg="mod">
          <ac:chgData name="Bhavesh Notwani" userId="f6c2823b52d828f7" providerId="LiveId" clId="{3CD8EC2D-5280-4B57-9D16-81CA22FD8BC0}" dt="2022-01-19T18:27:23.518" v="1059" actId="20577"/>
          <ac:spMkLst>
            <pc:docMk/>
            <pc:sldMk cId="0" sldId="369"/>
            <ac:spMk id="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9T18:28:03.630" v="1066" actId="20577"/>
        <pc:sldMkLst>
          <pc:docMk/>
          <pc:sldMk cId="0" sldId="370"/>
        </pc:sldMkLst>
        <pc:spChg chg="mod">
          <ac:chgData name="Bhavesh Notwani" userId="f6c2823b52d828f7" providerId="LiveId" clId="{3CD8EC2D-5280-4B57-9D16-81CA22FD8BC0}" dt="2022-01-19T18:28:03.630" v="1066" actId="20577"/>
          <ac:spMkLst>
            <pc:docMk/>
            <pc:sldMk cId="0" sldId="370"/>
            <ac:spMk id="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9T18:33:53.296" v="1094" actId="1076"/>
        <pc:sldMkLst>
          <pc:docMk/>
          <pc:sldMk cId="0" sldId="371"/>
        </pc:sldMkLst>
        <pc:spChg chg="mod">
          <ac:chgData name="Bhavesh Notwani" userId="f6c2823b52d828f7" providerId="LiveId" clId="{3CD8EC2D-5280-4B57-9D16-81CA22FD8BC0}" dt="2022-01-19T18:33:48.756" v="1093" actId="14100"/>
          <ac:spMkLst>
            <pc:docMk/>
            <pc:sldMk cId="0" sldId="371"/>
            <ac:spMk id="3" creationId="{00000000-0000-0000-0000-000000000000}"/>
          </ac:spMkLst>
        </pc:spChg>
        <pc:picChg chg="mod">
          <ac:chgData name="Bhavesh Notwani" userId="f6c2823b52d828f7" providerId="LiveId" clId="{3CD8EC2D-5280-4B57-9D16-81CA22FD8BC0}" dt="2022-01-19T18:33:53.296" v="1094" actId="1076"/>
          <ac:picMkLst>
            <pc:docMk/>
            <pc:sldMk cId="0" sldId="371"/>
            <ac:picMk id="4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3:34.207" v="623" actId="47"/>
        <pc:sldMkLst>
          <pc:docMk/>
          <pc:sldMk cId="0" sldId="372"/>
        </pc:sldMkLst>
      </pc:sldChg>
      <pc:sldChg chg="del">
        <pc:chgData name="Bhavesh Notwani" userId="f6c2823b52d828f7" providerId="LiveId" clId="{3CD8EC2D-5280-4B57-9D16-81CA22FD8BC0}" dt="2022-01-16T14:43:34.466" v="624" actId="47"/>
        <pc:sldMkLst>
          <pc:docMk/>
          <pc:sldMk cId="0" sldId="373"/>
        </pc:sldMkLst>
      </pc:sldChg>
      <pc:sldChg chg="delSp modSp mod">
        <pc:chgData name="Bhavesh Notwani" userId="f6c2823b52d828f7" providerId="LiveId" clId="{3CD8EC2D-5280-4B57-9D16-81CA22FD8BC0}" dt="2022-01-19T18:34:21.447" v="1096" actId="108"/>
        <pc:sldMkLst>
          <pc:docMk/>
          <pc:sldMk cId="0" sldId="374"/>
        </pc:sldMkLst>
        <pc:spChg chg="mod">
          <ac:chgData name="Bhavesh Notwani" userId="f6c2823b52d828f7" providerId="LiveId" clId="{3CD8EC2D-5280-4B57-9D16-81CA22FD8BC0}" dt="2022-01-19T18:34:21.447" v="1096" actId="108"/>
          <ac:spMkLst>
            <pc:docMk/>
            <pc:sldMk cId="0" sldId="374"/>
            <ac:spMk id="4" creationId="{00000000-0000-0000-0000-000000000000}"/>
          </ac:spMkLst>
        </pc:spChg>
        <pc:picChg chg="del mod">
          <ac:chgData name="Bhavesh Notwani" userId="f6c2823b52d828f7" providerId="LiveId" clId="{3CD8EC2D-5280-4B57-9D16-81CA22FD8BC0}" dt="2022-01-16T14:43:41.095" v="627" actId="478"/>
          <ac:picMkLst>
            <pc:docMk/>
            <pc:sldMk cId="0" sldId="374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3:43.719" v="628" actId="478"/>
          <ac:picMkLst>
            <pc:docMk/>
            <pc:sldMk cId="0" sldId="374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3:37.988" v="625" actId="478"/>
          <ac:picMkLst>
            <pc:docMk/>
            <pc:sldMk cId="0" sldId="374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19T18:37:35.357" v="1106" actId="20577"/>
        <pc:sldMkLst>
          <pc:docMk/>
          <pc:sldMk cId="0" sldId="375"/>
        </pc:sldMkLst>
        <pc:spChg chg="mod">
          <ac:chgData name="Bhavesh Notwani" userId="f6c2823b52d828f7" providerId="LiveId" clId="{3CD8EC2D-5280-4B57-9D16-81CA22FD8BC0}" dt="2022-01-19T18:37:35.357" v="1106" actId="20577"/>
          <ac:spMkLst>
            <pc:docMk/>
            <pc:sldMk cId="0" sldId="375"/>
            <ac:spMk id="1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19T18:39:02.536" v="1121" actId="20577"/>
        <pc:sldMkLst>
          <pc:docMk/>
          <pc:sldMk cId="0" sldId="376"/>
        </pc:sldMkLst>
        <pc:spChg chg="mod">
          <ac:chgData name="Bhavesh Notwani" userId="f6c2823b52d828f7" providerId="LiveId" clId="{3CD8EC2D-5280-4B57-9D16-81CA22FD8BC0}" dt="2022-01-19T18:39:02.536" v="1121" actId="20577"/>
          <ac:spMkLst>
            <pc:docMk/>
            <pc:sldMk cId="0" sldId="376"/>
            <ac:spMk id="13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4:43:57.755" v="630" actId="47"/>
        <pc:sldMkLst>
          <pc:docMk/>
          <pc:sldMk cId="0" sldId="377"/>
        </pc:sldMkLst>
      </pc:sldChg>
      <pc:sldChg chg="del">
        <pc:chgData name="Bhavesh Notwani" userId="f6c2823b52d828f7" providerId="LiveId" clId="{3CD8EC2D-5280-4B57-9D16-81CA22FD8BC0}" dt="2022-01-16T14:43:57.973" v="631" actId="47"/>
        <pc:sldMkLst>
          <pc:docMk/>
          <pc:sldMk cId="0" sldId="378"/>
        </pc:sldMkLst>
      </pc:sldChg>
      <pc:sldChg chg="delSp modSp mod">
        <pc:chgData name="Bhavesh Notwani" userId="f6c2823b52d828f7" providerId="LiveId" clId="{3CD8EC2D-5280-4B57-9D16-81CA22FD8BC0}" dt="2022-01-20T03:01:56.841" v="1130" actId="108"/>
        <pc:sldMkLst>
          <pc:docMk/>
          <pc:sldMk cId="0" sldId="379"/>
        </pc:sldMkLst>
        <pc:spChg chg="mod">
          <ac:chgData name="Bhavesh Notwani" userId="f6c2823b52d828f7" providerId="LiveId" clId="{3CD8EC2D-5280-4B57-9D16-81CA22FD8BC0}" dt="2022-01-20T03:01:56.841" v="1130" actId="108"/>
          <ac:spMkLst>
            <pc:docMk/>
            <pc:sldMk cId="0" sldId="379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4:44:11.361" v="634" actId="478"/>
          <ac:picMkLst>
            <pc:docMk/>
            <pc:sldMk cId="0" sldId="379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4:11.361" v="634" actId="478"/>
          <ac:picMkLst>
            <pc:docMk/>
            <pc:sldMk cId="0" sldId="379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4:08.922" v="633" actId="478"/>
          <ac:picMkLst>
            <pc:docMk/>
            <pc:sldMk cId="0" sldId="379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20T03:02:14.127" v="1137" actId="20577"/>
        <pc:sldMkLst>
          <pc:docMk/>
          <pc:sldMk cId="0" sldId="380"/>
        </pc:sldMkLst>
        <pc:spChg chg="mod">
          <ac:chgData name="Bhavesh Notwani" userId="f6c2823b52d828f7" providerId="LiveId" clId="{3CD8EC2D-5280-4B57-9D16-81CA22FD8BC0}" dt="2022-01-20T03:02:14.127" v="1137" actId="20577"/>
          <ac:spMkLst>
            <pc:docMk/>
            <pc:sldMk cId="0" sldId="380"/>
            <ac:spMk id="5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4:44:03.972" v="632" actId="47"/>
        <pc:sldMkLst>
          <pc:docMk/>
          <pc:sldMk cId="0" sldId="381"/>
        </pc:sldMkLst>
      </pc:sldChg>
      <pc:sldChg chg="delSp modSp mod">
        <pc:chgData name="Bhavesh Notwani" userId="f6c2823b52d828f7" providerId="LiveId" clId="{3CD8EC2D-5280-4B57-9D16-81CA22FD8BC0}" dt="2022-01-20T03:02:34.419" v="1139" actId="108"/>
        <pc:sldMkLst>
          <pc:docMk/>
          <pc:sldMk cId="0" sldId="382"/>
        </pc:sldMkLst>
        <pc:spChg chg="mod">
          <ac:chgData name="Bhavesh Notwani" userId="f6c2823b52d828f7" providerId="LiveId" clId="{3CD8EC2D-5280-4B57-9D16-81CA22FD8BC0}" dt="2022-01-20T03:02:34.419" v="1139" actId="108"/>
          <ac:spMkLst>
            <pc:docMk/>
            <pc:sldMk cId="0" sldId="382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4:44:18.173" v="636" actId="478"/>
          <ac:picMkLst>
            <pc:docMk/>
            <pc:sldMk cId="0" sldId="382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4:18.173" v="636" actId="478"/>
          <ac:picMkLst>
            <pc:docMk/>
            <pc:sldMk cId="0" sldId="382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4:15.644" v="635" actId="478"/>
          <ac:picMkLst>
            <pc:docMk/>
            <pc:sldMk cId="0" sldId="382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20T03:02:46.215" v="1142" actId="14100"/>
        <pc:sldMkLst>
          <pc:docMk/>
          <pc:sldMk cId="0" sldId="383"/>
        </pc:sldMkLst>
        <pc:spChg chg="mod">
          <ac:chgData name="Bhavesh Notwani" userId="f6c2823b52d828f7" providerId="LiveId" clId="{3CD8EC2D-5280-4B57-9D16-81CA22FD8BC0}" dt="2022-01-20T03:02:46.215" v="1142" actId="14100"/>
          <ac:spMkLst>
            <pc:docMk/>
            <pc:sldMk cId="0" sldId="383"/>
            <ac:spMk id="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20T03:03:47.949" v="1145" actId="14100"/>
        <pc:sldMkLst>
          <pc:docMk/>
          <pc:sldMk cId="0" sldId="384"/>
        </pc:sldMkLst>
        <pc:spChg chg="mod">
          <ac:chgData name="Bhavesh Notwani" userId="f6c2823b52d828f7" providerId="LiveId" clId="{3CD8EC2D-5280-4B57-9D16-81CA22FD8BC0}" dt="2022-01-20T03:03:47.949" v="1145" actId="14100"/>
          <ac:spMkLst>
            <pc:docMk/>
            <pc:sldMk cId="0" sldId="384"/>
            <ac:spMk id="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20T03:04:27.772" v="1150" actId="20577"/>
        <pc:sldMkLst>
          <pc:docMk/>
          <pc:sldMk cId="0" sldId="385"/>
        </pc:sldMkLst>
        <pc:spChg chg="mod">
          <ac:chgData name="Bhavesh Notwani" userId="f6c2823b52d828f7" providerId="LiveId" clId="{3CD8EC2D-5280-4B57-9D16-81CA22FD8BC0}" dt="2022-01-20T03:04:27.772" v="1150" actId="20577"/>
          <ac:spMkLst>
            <pc:docMk/>
            <pc:sldMk cId="0" sldId="385"/>
            <ac:spMk id="3" creationId="{00000000-0000-0000-0000-000000000000}"/>
          </ac:spMkLst>
        </pc:spChg>
      </pc:sldChg>
      <pc:sldChg chg="modSp mod">
        <pc:chgData name="Bhavesh Notwani" userId="f6c2823b52d828f7" providerId="LiveId" clId="{3CD8EC2D-5280-4B57-9D16-81CA22FD8BC0}" dt="2022-01-20T03:04:47.852" v="1155" actId="1076"/>
        <pc:sldMkLst>
          <pc:docMk/>
          <pc:sldMk cId="0" sldId="386"/>
        </pc:sldMkLst>
        <pc:spChg chg="mod">
          <ac:chgData name="Bhavesh Notwani" userId="f6c2823b52d828f7" providerId="LiveId" clId="{3CD8EC2D-5280-4B57-9D16-81CA22FD8BC0}" dt="2022-01-20T03:04:42.322" v="1153" actId="14100"/>
          <ac:spMkLst>
            <pc:docMk/>
            <pc:sldMk cId="0" sldId="386"/>
            <ac:spMk id="21" creationId="{00000000-0000-0000-0000-000000000000}"/>
          </ac:spMkLst>
        </pc:spChg>
        <pc:picChg chg="mod">
          <ac:chgData name="Bhavesh Notwani" userId="f6c2823b52d828f7" providerId="LiveId" clId="{3CD8EC2D-5280-4B57-9D16-81CA22FD8BC0}" dt="2022-01-20T03:04:47.852" v="1155" actId="1076"/>
          <ac:picMkLst>
            <pc:docMk/>
            <pc:sldMk cId="0" sldId="386"/>
            <ac:picMk id="22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4:23.405" v="637" actId="47"/>
        <pc:sldMkLst>
          <pc:docMk/>
          <pc:sldMk cId="0" sldId="387"/>
        </pc:sldMkLst>
      </pc:sldChg>
      <pc:sldChg chg="delSp modSp mod">
        <pc:chgData name="Bhavesh Notwani" userId="f6c2823b52d828f7" providerId="LiveId" clId="{3CD8EC2D-5280-4B57-9D16-81CA22FD8BC0}" dt="2022-01-20T03:05:40.739" v="1161" actId="108"/>
        <pc:sldMkLst>
          <pc:docMk/>
          <pc:sldMk cId="0" sldId="389"/>
        </pc:sldMkLst>
        <pc:spChg chg="mod">
          <ac:chgData name="Bhavesh Notwani" userId="f6c2823b52d828f7" providerId="LiveId" clId="{3CD8EC2D-5280-4B57-9D16-81CA22FD8BC0}" dt="2022-01-20T03:05:40.739" v="1161" actId="108"/>
          <ac:spMkLst>
            <pc:docMk/>
            <pc:sldMk cId="0" sldId="389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20T03:05:20.115" v="1158" actId="478"/>
          <ac:picMkLst>
            <pc:docMk/>
            <pc:sldMk cId="0" sldId="389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20T03:05:18.093" v="1157" actId="478"/>
          <ac:picMkLst>
            <pc:docMk/>
            <pc:sldMk cId="0" sldId="389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20T03:05:16.977" v="1156" actId="478"/>
          <ac:picMkLst>
            <pc:docMk/>
            <pc:sldMk cId="0" sldId="389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20T03:06:21.825" v="1176" actId="20577"/>
        <pc:sldMkLst>
          <pc:docMk/>
          <pc:sldMk cId="0" sldId="390"/>
        </pc:sldMkLst>
        <pc:spChg chg="mod">
          <ac:chgData name="Bhavesh Notwani" userId="f6c2823b52d828f7" providerId="LiveId" clId="{3CD8EC2D-5280-4B57-9D16-81CA22FD8BC0}" dt="2022-01-20T03:06:21.825" v="1176" actId="20577"/>
          <ac:spMkLst>
            <pc:docMk/>
            <pc:sldMk cId="0" sldId="390"/>
            <ac:spMk id="10" creationId="{00000000-0000-0000-0000-000000000000}"/>
          </ac:spMkLst>
        </pc:spChg>
      </pc:sldChg>
      <pc:sldChg chg="del">
        <pc:chgData name="Bhavesh Notwani" userId="f6c2823b52d828f7" providerId="LiveId" clId="{3CD8EC2D-5280-4B57-9D16-81CA22FD8BC0}" dt="2022-01-16T14:44:26.537" v="638" actId="47"/>
        <pc:sldMkLst>
          <pc:docMk/>
          <pc:sldMk cId="0" sldId="391"/>
        </pc:sldMkLst>
      </pc:sldChg>
      <pc:sldChg chg="delSp modSp mod">
        <pc:chgData name="Bhavesh Notwani" userId="f6c2823b52d828f7" providerId="LiveId" clId="{3CD8EC2D-5280-4B57-9D16-81CA22FD8BC0}" dt="2022-01-20T03:06:58.226" v="1179" actId="108"/>
        <pc:sldMkLst>
          <pc:docMk/>
          <pc:sldMk cId="0" sldId="392"/>
        </pc:sldMkLst>
        <pc:spChg chg="mod">
          <ac:chgData name="Bhavesh Notwani" userId="f6c2823b52d828f7" providerId="LiveId" clId="{3CD8EC2D-5280-4B57-9D16-81CA22FD8BC0}" dt="2022-01-20T03:06:58.226" v="1179" actId="108"/>
          <ac:spMkLst>
            <pc:docMk/>
            <pc:sldMk cId="0" sldId="392"/>
            <ac:spMk id="4" creationId="{00000000-0000-0000-0000-000000000000}"/>
          </ac:spMkLst>
        </pc:spChg>
        <pc:picChg chg="del">
          <ac:chgData name="Bhavesh Notwani" userId="f6c2823b52d828f7" providerId="LiveId" clId="{3CD8EC2D-5280-4B57-9D16-81CA22FD8BC0}" dt="2022-01-16T14:44:33.413" v="640" actId="478"/>
          <ac:picMkLst>
            <pc:docMk/>
            <pc:sldMk cId="0" sldId="392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4:33.413" v="640" actId="478"/>
          <ac:picMkLst>
            <pc:docMk/>
            <pc:sldMk cId="0" sldId="392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4:30.689" v="639" actId="478"/>
          <ac:picMkLst>
            <pc:docMk/>
            <pc:sldMk cId="0" sldId="392"/>
            <ac:picMk id="8" creationId="{00000000-0000-0000-0000-000000000000}"/>
          </ac:picMkLst>
        </pc:picChg>
      </pc:sldChg>
      <pc:sldChg chg="modSp mod">
        <pc:chgData name="Bhavesh Notwani" userId="f6c2823b52d828f7" providerId="LiveId" clId="{3CD8EC2D-5280-4B57-9D16-81CA22FD8BC0}" dt="2022-01-20T03:07:41.846" v="1189" actId="20577"/>
        <pc:sldMkLst>
          <pc:docMk/>
          <pc:sldMk cId="0" sldId="393"/>
        </pc:sldMkLst>
        <pc:spChg chg="mod">
          <ac:chgData name="Bhavesh Notwani" userId="f6c2823b52d828f7" providerId="LiveId" clId="{3CD8EC2D-5280-4B57-9D16-81CA22FD8BC0}" dt="2022-01-20T03:07:41.846" v="1189" actId="20577"/>
          <ac:spMkLst>
            <pc:docMk/>
            <pc:sldMk cId="0" sldId="393"/>
            <ac:spMk id="7" creationId="{00000000-0000-0000-0000-000000000000}"/>
          </ac:spMkLst>
        </pc:spChg>
        <pc:grpChg chg="mod">
          <ac:chgData name="Bhavesh Notwani" userId="f6c2823b52d828f7" providerId="LiveId" clId="{3CD8EC2D-5280-4B57-9D16-81CA22FD8BC0}" dt="2022-01-20T03:07:31.297" v="1182" actId="1076"/>
          <ac:grpSpMkLst>
            <pc:docMk/>
            <pc:sldMk cId="0" sldId="393"/>
            <ac:grpSpMk id="8" creationId="{00000000-0000-0000-0000-000000000000}"/>
          </ac:grpSpMkLst>
        </pc:grpChg>
      </pc:sldChg>
      <pc:sldChg chg="del">
        <pc:chgData name="Bhavesh Notwani" userId="f6c2823b52d828f7" providerId="LiveId" clId="{3CD8EC2D-5280-4B57-9D16-81CA22FD8BC0}" dt="2022-01-16T14:44:36.800" v="641" actId="47"/>
        <pc:sldMkLst>
          <pc:docMk/>
          <pc:sldMk cId="0" sldId="394"/>
        </pc:sldMkLst>
      </pc:sldChg>
      <pc:sldChg chg="delSp mod">
        <pc:chgData name="Bhavesh Notwani" userId="f6c2823b52d828f7" providerId="LiveId" clId="{3CD8EC2D-5280-4B57-9D16-81CA22FD8BC0}" dt="2022-01-16T14:44:50.103" v="644" actId="478"/>
        <pc:sldMkLst>
          <pc:docMk/>
          <pc:sldMk cId="0" sldId="396"/>
        </pc:sldMkLst>
        <pc:picChg chg="del">
          <ac:chgData name="Bhavesh Notwani" userId="f6c2823b52d828f7" providerId="LiveId" clId="{3CD8EC2D-5280-4B57-9D16-81CA22FD8BC0}" dt="2022-01-16T14:44:50.103" v="644" actId="478"/>
          <ac:picMkLst>
            <pc:docMk/>
            <pc:sldMk cId="0" sldId="396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4:49.104" v="643" actId="478"/>
          <ac:picMkLst>
            <pc:docMk/>
            <pc:sldMk cId="0" sldId="396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4:43.388" v="642" actId="478"/>
          <ac:picMkLst>
            <pc:docMk/>
            <pc:sldMk cId="0" sldId="396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4:51.962" v="645" actId="47"/>
        <pc:sldMkLst>
          <pc:docMk/>
          <pc:sldMk cId="0" sldId="399"/>
        </pc:sldMkLst>
      </pc:sldChg>
      <pc:sldChg chg="delSp mod">
        <pc:chgData name="Bhavesh Notwani" userId="f6c2823b52d828f7" providerId="LiveId" clId="{3CD8EC2D-5280-4B57-9D16-81CA22FD8BC0}" dt="2022-01-16T14:44:55.914" v="647" actId="478"/>
        <pc:sldMkLst>
          <pc:docMk/>
          <pc:sldMk cId="0" sldId="400"/>
        </pc:sldMkLst>
        <pc:picChg chg="del">
          <ac:chgData name="Bhavesh Notwani" userId="f6c2823b52d828f7" providerId="LiveId" clId="{3CD8EC2D-5280-4B57-9D16-81CA22FD8BC0}" dt="2022-01-16T14:44:55.914" v="647" actId="478"/>
          <ac:picMkLst>
            <pc:docMk/>
            <pc:sldMk cId="0" sldId="400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4:55.914" v="647" actId="478"/>
          <ac:picMkLst>
            <pc:docMk/>
            <pc:sldMk cId="0" sldId="400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4:53.934" v="646" actId="478"/>
          <ac:picMkLst>
            <pc:docMk/>
            <pc:sldMk cId="0" sldId="400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4:58.087" v="648" actId="47"/>
        <pc:sldMkLst>
          <pc:docMk/>
          <pc:sldMk cId="0" sldId="402"/>
        </pc:sldMkLst>
      </pc:sldChg>
      <pc:sldChg chg="delSp mod">
        <pc:chgData name="Bhavesh Notwani" userId="f6c2823b52d828f7" providerId="LiveId" clId="{3CD8EC2D-5280-4B57-9D16-81CA22FD8BC0}" dt="2022-01-16T14:45:01.613" v="650" actId="478"/>
        <pc:sldMkLst>
          <pc:docMk/>
          <pc:sldMk cId="0" sldId="403"/>
        </pc:sldMkLst>
        <pc:picChg chg="del">
          <ac:chgData name="Bhavesh Notwani" userId="f6c2823b52d828f7" providerId="LiveId" clId="{3CD8EC2D-5280-4B57-9D16-81CA22FD8BC0}" dt="2022-01-16T14:45:01.613" v="650" actId="478"/>
          <ac:picMkLst>
            <pc:docMk/>
            <pc:sldMk cId="0" sldId="403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01.613" v="650" actId="478"/>
          <ac:picMkLst>
            <pc:docMk/>
            <pc:sldMk cId="0" sldId="403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4:59.774" v="649" actId="478"/>
          <ac:picMkLst>
            <pc:docMk/>
            <pc:sldMk cId="0" sldId="403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5:03.901" v="651" actId="47"/>
        <pc:sldMkLst>
          <pc:docMk/>
          <pc:sldMk cId="0" sldId="406"/>
        </pc:sldMkLst>
      </pc:sldChg>
      <pc:sldChg chg="delSp mod">
        <pc:chgData name="Bhavesh Notwani" userId="f6c2823b52d828f7" providerId="LiveId" clId="{3CD8EC2D-5280-4B57-9D16-81CA22FD8BC0}" dt="2022-01-16T14:45:13.011" v="653" actId="478"/>
        <pc:sldMkLst>
          <pc:docMk/>
          <pc:sldMk cId="0" sldId="408"/>
        </pc:sldMkLst>
        <pc:picChg chg="del">
          <ac:chgData name="Bhavesh Notwani" userId="f6c2823b52d828f7" providerId="LiveId" clId="{3CD8EC2D-5280-4B57-9D16-81CA22FD8BC0}" dt="2022-01-16T14:45:13.011" v="653" actId="478"/>
          <ac:picMkLst>
            <pc:docMk/>
            <pc:sldMk cId="0" sldId="408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13.011" v="653" actId="478"/>
          <ac:picMkLst>
            <pc:docMk/>
            <pc:sldMk cId="0" sldId="408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06.524" v="652" actId="478"/>
          <ac:picMkLst>
            <pc:docMk/>
            <pc:sldMk cId="0" sldId="408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5:17.133" v="654" actId="47"/>
        <pc:sldMkLst>
          <pc:docMk/>
          <pc:sldMk cId="0" sldId="416"/>
        </pc:sldMkLst>
      </pc:sldChg>
      <pc:sldChg chg="delSp mod">
        <pc:chgData name="Bhavesh Notwani" userId="f6c2823b52d828f7" providerId="LiveId" clId="{3CD8EC2D-5280-4B57-9D16-81CA22FD8BC0}" dt="2022-01-16T14:45:20.691" v="656" actId="478"/>
        <pc:sldMkLst>
          <pc:docMk/>
          <pc:sldMk cId="0" sldId="417"/>
        </pc:sldMkLst>
        <pc:picChg chg="del">
          <ac:chgData name="Bhavesh Notwani" userId="f6c2823b52d828f7" providerId="LiveId" clId="{3CD8EC2D-5280-4B57-9D16-81CA22FD8BC0}" dt="2022-01-16T14:45:20.691" v="656" actId="478"/>
          <ac:picMkLst>
            <pc:docMk/>
            <pc:sldMk cId="0" sldId="417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20.691" v="656" actId="478"/>
          <ac:picMkLst>
            <pc:docMk/>
            <pc:sldMk cId="0" sldId="417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18.845" v="655" actId="478"/>
          <ac:picMkLst>
            <pc:docMk/>
            <pc:sldMk cId="0" sldId="417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5:24.036" v="657" actId="47"/>
        <pc:sldMkLst>
          <pc:docMk/>
          <pc:sldMk cId="0" sldId="420"/>
        </pc:sldMkLst>
      </pc:sldChg>
      <pc:sldChg chg="delSp mod">
        <pc:chgData name="Bhavesh Notwani" userId="f6c2823b52d828f7" providerId="LiveId" clId="{3CD8EC2D-5280-4B57-9D16-81CA22FD8BC0}" dt="2022-01-16T14:45:26.931" v="659" actId="478"/>
        <pc:sldMkLst>
          <pc:docMk/>
          <pc:sldMk cId="0" sldId="421"/>
        </pc:sldMkLst>
        <pc:picChg chg="del">
          <ac:chgData name="Bhavesh Notwani" userId="f6c2823b52d828f7" providerId="LiveId" clId="{3CD8EC2D-5280-4B57-9D16-81CA22FD8BC0}" dt="2022-01-16T14:45:26.931" v="659" actId="478"/>
          <ac:picMkLst>
            <pc:docMk/>
            <pc:sldMk cId="0" sldId="421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26.931" v="659" actId="478"/>
          <ac:picMkLst>
            <pc:docMk/>
            <pc:sldMk cId="0" sldId="421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25.553" v="658" actId="478"/>
          <ac:picMkLst>
            <pc:docMk/>
            <pc:sldMk cId="0" sldId="421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5:29.868" v="660" actId="47"/>
        <pc:sldMkLst>
          <pc:docMk/>
          <pc:sldMk cId="0" sldId="424"/>
        </pc:sldMkLst>
      </pc:sldChg>
      <pc:sldChg chg="delSp mod">
        <pc:chgData name="Bhavesh Notwani" userId="f6c2823b52d828f7" providerId="LiveId" clId="{3CD8EC2D-5280-4B57-9D16-81CA22FD8BC0}" dt="2022-01-16T14:45:32.671" v="662" actId="478"/>
        <pc:sldMkLst>
          <pc:docMk/>
          <pc:sldMk cId="0" sldId="425"/>
        </pc:sldMkLst>
        <pc:picChg chg="del">
          <ac:chgData name="Bhavesh Notwani" userId="f6c2823b52d828f7" providerId="LiveId" clId="{3CD8EC2D-5280-4B57-9D16-81CA22FD8BC0}" dt="2022-01-16T14:45:32.671" v="662" actId="478"/>
          <ac:picMkLst>
            <pc:docMk/>
            <pc:sldMk cId="0" sldId="425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32.671" v="662" actId="478"/>
          <ac:picMkLst>
            <pc:docMk/>
            <pc:sldMk cId="0" sldId="425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31.530" v="661" actId="478"/>
          <ac:picMkLst>
            <pc:docMk/>
            <pc:sldMk cId="0" sldId="425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5:34.893" v="663" actId="47"/>
        <pc:sldMkLst>
          <pc:docMk/>
          <pc:sldMk cId="0" sldId="427"/>
        </pc:sldMkLst>
      </pc:sldChg>
      <pc:sldChg chg="delSp mod">
        <pc:chgData name="Bhavesh Notwani" userId="f6c2823b52d828f7" providerId="LiveId" clId="{3CD8EC2D-5280-4B57-9D16-81CA22FD8BC0}" dt="2022-01-16T14:45:39.202" v="665" actId="478"/>
        <pc:sldMkLst>
          <pc:docMk/>
          <pc:sldMk cId="0" sldId="428"/>
        </pc:sldMkLst>
        <pc:picChg chg="del">
          <ac:chgData name="Bhavesh Notwani" userId="f6c2823b52d828f7" providerId="LiveId" clId="{3CD8EC2D-5280-4B57-9D16-81CA22FD8BC0}" dt="2022-01-16T14:45:39.202" v="665" actId="478"/>
          <ac:picMkLst>
            <pc:docMk/>
            <pc:sldMk cId="0" sldId="428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39.202" v="665" actId="478"/>
          <ac:picMkLst>
            <pc:docMk/>
            <pc:sldMk cId="0" sldId="428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36.681" v="664" actId="478"/>
          <ac:picMkLst>
            <pc:docMk/>
            <pc:sldMk cId="0" sldId="428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5:41.704" v="666" actId="47"/>
        <pc:sldMkLst>
          <pc:docMk/>
          <pc:sldMk cId="0" sldId="433"/>
        </pc:sldMkLst>
      </pc:sldChg>
      <pc:sldChg chg="delSp mod">
        <pc:chgData name="Bhavesh Notwani" userId="f6c2823b52d828f7" providerId="LiveId" clId="{3CD8EC2D-5280-4B57-9D16-81CA22FD8BC0}" dt="2022-01-16T14:45:44.365" v="668" actId="478"/>
        <pc:sldMkLst>
          <pc:docMk/>
          <pc:sldMk cId="0" sldId="434"/>
        </pc:sldMkLst>
        <pc:picChg chg="del">
          <ac:chgData name="Bhavesh Notwani" userId="f6c2823b52d828f7" providerId="LiveId" clId="{3CD8EC2D-5280-4B57-9D16-81CA22FD8BC0}" dt="2022-01-16T14:45:44.365" v="668" actId="478"/>
          <ac:picMkLst>
            <pc:docMk/>
            <pc:sldMk cId="0" sldId="434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44.365" v="668" actId="478"/>
          <ac:picMkLst>
            <pc:docMk/>
            <pc:sldMk cId="0" sldId="434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43.106" v="667" actId="478"/>
          <ac:picMkLst>
            <pc:docMk/>
            <pc:sldMk cId="0" sldId="434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5:46.552" v="669" actId="47"/>
        <pc:sldMkLst>
          <pc:docMk/>
          <pc:sldMk cId="0" sldId="436"/>
        </pc:sldMkLst>
      </pc:sldChg>
      <pc:sldChg chg="delSp mod">
        <pc:chgData name="Bhavesh Notwani" userId="f6c2823b52d828f7" providerId="LiveId" clId="{3CD8EC2D-5280-4B57-9D16-81CA22FD8BC0}" dt="2022-01-16T14:45:49.309" v="671" actId="478"/>
        <pc:sldMkLst>
          <pc:docMk/>
          <pc:sldMk cId="0" sldId="437"/>
        </pc:sldMkLst>
        <pc:picChg chg="del">
          <ac:chgData name="Bhavesh Notwani" userId="f6c2823b52d828f7" providerId="LiveId" clId="{3CD8EC2D-5280-4B57-9D16-81CA22FD8BC0}" dt="2022-01-16T14:45:49.309" v="671" actId="478"/>
          <ac:picMkLst>
            <pc:docMk/>
            <pc:sldMk cId="0" sldId="437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49.309" v="671" actId="478"/>
          <ac:picMkLst>
            <pc:docMk/>
            <pc:sldMk cId="0" sldId="437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47.956" v="670" actId="478"/>
          <ac:picMkLst>
            <pc:docMk/>
            <pc:sldMk cId="0" sldId="437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5:51.370" v="672" actId="47"/>
        <pc:sldMkLst>
          <pc:docMk/>
          <pc:sldMk cId="0" sldId="439"/>
        </pc:sldMkLst>
      </pc:sldChg>
      <pc:sldChg chg="delSp mod">
        <pc:chgData name="Bhavesh Notwani" userId="f6c2823b52d828f7" providerId="LiveId" clId="{3CD8EC2D-5280-4B57-9D16-81CA22FD8BC0}" dt="2022-01-16T14:45:55.668" v="674" actId="478"/>
        <pc:sldMkLst>
          <pc:docMk/>
          <pc:sldMk cId="0" sldId="441"/>
        </pc:sldMkLst>
        <pc:picChg chg="del">
          <ac:chgData name="Bhavesh Notwani" userId="f6c2823b52d828f7" providerId="LiveId" clId="{3CD8EC2D-5280-4B57-9D16-81CA22FD8BC0}" dt="2022-01-16T14:45:55.668" v="674" actId="478"/>
          <ac:picMkLst>
            <pc:docMk/>
            <pc:sldMk cId="0" sldId="441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55.668" v="674" actId="478"/>
          <ac:picMkLst>
            <pc:docMk/>
            <pc:sldMk cId="0" sldId="441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5:53.098" v="673" actId="478"/>
          <ac:picMkLst>
            <pc:docMk/>
            <pc:sldMk cId="0" sldId="441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6:09.408" v="675" actId="47"/>
        <pc:sldMkLst>
          <pc:docMk/>
          <pc:sldMk cId="0" sldId="447"/>
        </pc:sldMkLst>
      </pc:sldChg>
      <pc:sldChg chg="delSp mod">
        <pc:chgData name="Bhavesh Notwani" userId="f6c2823b52d828f7" providerId="LiveId" clId="{3CD8EC2D-5280-4B57-9D16-81CA22FD8BC0}" dt="2022-01-16T14:46:13.866" v="677" actId="478"/>
        <pc:sldMkLst>
          <pc:docMk/>
          <pc:sldMk cId="0" sldId="448"/>
        </pc:sldMkLst>
        <pc:picChg chg="del">
          <ac:chgData name="Bhavesh Notwani" userId="f6c2823b52d828f7" providerId="LiveId" clId="{3CD8EC2D-5280-4B57-9D16-81CA22FD8BC0}" dt="2022-01-16T14:46:13.866" v="677" actId="478"/>
          <ac:picMkLst>
            <pc:docMk/>
            <pc:sldMk cId="0" sldId="448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13.866" v="677" actId="478"/>
          <ac:picMkLst>
            <pc:docMk/>
            <pc:sldMk cId="0" sldId="448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12.213" v="676" actId="478"/>
          <ac:picMkLst>
            <pc:docMk/>
            <pc:sldMk cId="0" sldId="448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6:15.189" v="678" actId="47"/>
        <pc:sldMkLst>
          <pc:docMk/>
          <pc:sldMk cId="0" sldId="450"/>
        </pc:sldMkLst>
      </pc:sldChg>
      <pc:sldChg chg="delSp mod">
        <pc:chgData name="Bhavesh Notwani" userId="f6c2823b52d828f7" providerId="LiveId" clId="{3CD8EC2D-5280-4B57-9D16-81CA22FD8BC0}" dt="2022-01-16T14:46:24.583" v="680" actId="478"/>
        <pc:sldMkLst>
          <pc:docMk/>
          <pc:sldMk cId="0" sldId="452"/>
        </pc:sldMkLst>
        <pc:picChg chg="del">
          <ac:chgData name="Bhavesh Notwani" userId="f6c2823b52d828f7" providerId="LiveId" clId="{3CD8EC2D-5280-4B57-9D16-81CA22FD8BC0}" dt="2022-01-16T14:46:24.583" v="680" actId="478"/>
          <ac:picMkLst>
            <pc:docMk/>
            <pc:sldMk cId="0" sldId="452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24.583" v="680" actId="478"/>
          <ac:picMkLst>
            <pc:docMk/>
            <pc:sldMk cId="0" sldId="452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20.337" v="679" actId="478"/>
          <ac:picMkLst>
            <pc:docMk/>
            <pc:sldMk cId="0" sldId="452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6:29.194" v="681" actId="47"/>
        <pc:sldMkLst>
          <pc:docMk/>
          <pc:sldMk cId="0" sldId="458"/>
        </pc:sldMkLst>
      </pc:sldChg>
      <pc:sldChg chg="delSp mod">
        <pc:chgData name="Bhavesh Notwani" userId="f6c2823b52d828f7" providerId="LiveId" clId="{3CD8EC2D-5280-4B57-9D16-81CA22FD8BC0}" dt="2022-01-16T14:46:36.631" v="683" actId="478"/>
        <pc:sldMkLst>
          <pc:docMk/>
          <pc:sldMk cId="0" sldId="459"/>
        </pc:sldMkLst>
        <pc:picChg chg="del">
          <ac:chgData name="Bhavesh Notwani" userId="f6c2823b52d828f7" providerId="LiveId" clId="{3CD8EC2D-5280-4B57-9D16-81CA22FD8BC0}" dt="2022-01-16T14:46:36.631" v="683" actId="478"/>
          <ac:picMkLst>
            <pc:docMk/>
            <pc:sldMk cId="0" sldId="459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36.631" v="683" actId="478"/>
          <ac:picMkLst>
            <pc:docMk/>
            <pc:sldMk cId="0" sldId="459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31.029" v="682" actId="478"/>
          <ac:picMkLst>
            <pc:docMk/>
            <pc:sldMk cId="0" sldId="459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6:40.207" v="684" actId="47"/>
        <pc:sldMkLst>
          <pc:docMk/>
          <pc:sldMk cId="0" sldId="462"/>
        </pc:sldMkLst>
      </pc:sldChg>
      <pc:sldChg chg="delSp mod">
        <pc:chgData name="Bhavesh Notwani" userId="f6c2823b52d828f7" providerId="LiveId" clId="{3CD8EC2D-5280-4B57-9D16-81CA22FD8BC0}" dt="2022-01-16T14:46:43.056" v="686" actId="478"/>
        <pc:sldMkLst>
          <pc:docMk/>
          <pc:sldMk cId="0" sldId="463"/>
        </pc:sldMkLst>
        <pc:picChg chg="del">
          <ac:chgData name="Bhavesh Notwani" userId="f6c2823b52d828f7" providerId="LiveId" clId="{3CD8EC2D-5280-4B57-9D16-81CA22FD8BC0}" dt="2022-01-16T14:46:43.056" v="686" actId="478"/>
          <ac:picMkLst>
            <pc:docMk/>
            <pc:sldMk cId="0" sldId="463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43.056" v="686" actId="478"/>
          <ac:picMkLst>
            <pc:docMk/>
            <pc:sldMk cId="0" sldId="463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41.896" v="685" actId="478"/>
          <ac:picMkLst>
            <pc:docMk/>
            <pc:sldMk cId="0" sldId="463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6:46.427" v="687" actId="47"/>
        <pc:sldMkLst>
          <pc:docMk/>
          <pc:sldMk cId="0" sldId="466"/>
        </pc:sldMkLst>
      </pc:sldChg>
      <pc:sldChg chg="delSp mod">
        <pc:chgData name="Bhavesh Notwani" userId="f6c2823b52d828f7" providerId="LiveId" clId="{3CD8EC2D-5280-4B57-9D16-81CA22FD8BC0}" dt="2022-01-16T14:46:49.540" v="689" actId="478"/>
        <pc:sldMkLst>
          <pc:docMk/>
          <pc:sldMk cId="0" sldId="467"/>
        </pc:sldMkLst>
        <pc:picChg chg="del">
          <ac:chgData name="Bhavesh Notwani" userId="f6c2823b52d828f7" providerId="LiveId" clId="{3CD8EC2D-5280-4B57-9D16-81CA22FD8BC0}" dt="2022-01-16T14:46:49.540" v="689" actId="478"/>
          <ac:picMkLst>
            <pc:docMk/>
            <pc:sldMk cId="0" sldId="467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49.540" v="689" actId="478"/>
          <ac:picMkLst>
            <pc:docMk/>
            <pc:sldMk cId="0" sldId="467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48.159" v="688" actId="478"/>
          <ac:picMkLst>
            <pc:docMk/>
            <pc:sldMk cId="0" sldId="467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6:53.363" v="690" actId="47"/>
        <pc:sldMkLst>
          <pc:docMk/>
          <pc:sldMk cId="0" sldId="470"/>
        </pc:sldMkLst>
      </pc:sldChg>
      <pc:sldChg chg="delSp mod">
        <pc:chgData name="Bhavesh Notwani" userId="f6c2823b52d828f7" providerId="LiveId" clId="{3CD8EC2D-5280-4B57-9D16-81CA22FD8BC0}" dt="2022-01-16T14:46:57.314" v="692" actId="478"/>
        <pc:sldMkLst>
          <pc:docMk/>
          <pc:sldMk cId="0" sldId="472"/>
        </pc:sldMkLst>
        <pc:picChg chg="del">
          <ac:chgData name="Bhavesh Notwani" userId="f6c2823b52d828f7" providerId="LiveId" clId="{3CD8EC2D-5280-4B57-9D16-81CA22FD8BC0}" dt="2022-01-16T14:46:57.314" v="692" actId="478"/>
          <ac:picMkLst>
            <pc:docMk/>
            <pc:sldMk cId="0" sldId="472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57.314" v="692" actId="478"/>
          <ac:picMkLst>
            <pc:docMk/>
            <pc:sldMk cId="0" sldId="472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6:55.541" v="691" actId="478"/>
          <ac:picMkLst>
            <pc:docMk/>
            <pc:sldMk cId="0" sldId="472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6:59.627" v="693" actId="47"/>
        <pc:sldMkLst>
          <pc:docMk/>
          <pc:sldMk cId="0" sldId="474"/>
        </pc:sldMkLst>
      </pc:sldChg>
      <pc:sldChg chg="delSp mod">
        <pc:chgData name="Bhavesh Notwani" userId="f6c2823b52d828f7" providerId="LiveId" clId="{3CD8EC2D-5280-4B57-9D16-81CA22FD8BC0}" dt="2022-01-16T14:47:03.847" v="695" actId="478"/>
        <pc:sldMkLst>
          <pc:docMk/>
          <pc:sldMk cId="0" sldId="475"/>
        </pc:sldMkLst>
        <pc:picChg chg="del">
          <ac:chgData name="Bhavesh Notwani" userId="f6c2823b52d828f7" providerId="LiveId" clId="{3CD8EC2D-5280-4B57-9D16-81CA22FD8BC0}" dt="2022-01-16T14:47:03.847" v="695" actId="478"/>
          <ac:picMkLst>
            <pc:docMk/>
            <pc:sldMk cId="0" sldId="475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7:03.847" v="695" actId="478"/>
          <ac:picMkLst>
            <pc:docMk/>
            <pc:sldMk cId="0" sldId="475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7:02.534" v="694" actId="478"/>
          <ac:picMkLst>
            <pc:docMk/>
            <pc:sldMk cId="0" sldId="475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7:08.108" v="696" actId="47"/>
        <pc:sldMkLst>
          <pc:docMk/>
          <pc:sldMk cId="0" sldId="479"/>
        </pc:sldMkLst>
      </pc:sldChg>
      <pc:sldChg chg="delSp mod">
        <pc:chgData name="Bhavesh Notwani" userId="f6c2823b52d828f7" providerId="LiveId" clId="{3CD8EC2D-5280-4B57-9D16-81CA22FD8BC0}" dt="2022-01-16T14:47:12.944" v="699" actId="478"/>
        <pc:sldMkLst>
          <pc:docMk/>
          <pc:sldMk cId="0" sldId="480"/>
        </pc:sldMkLst>
        <pc:picChg chg="del">
          <ac:chgData name="Bhavesh Notwani" userId="f6c2823b52d828f7" providerId="LiveId" clId="{3CD8EC2D-5280-4B57-9D16-81CA22FD8BC0}" dt="2022-01-16T14:47:12.944" v="699" actId="478"/>
          <ac:picMkLst>
            <pc:docMk/>
            <pc:sldMk cId="0" sldId="480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7:11.006" v="698" actId="478"/>
          <ac:picMkLst>
            <pc:docMk/>
            <pc:sldMk cId="0" sldId="480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7:09.658" v="697" actId="478"/>
          <ac:picMkLst>
            <pc:docMk/>
            <pc:sldMk cId="0" sldId="480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7:15.463" v="700" actId="47"/>
        <pc:sldMkLst>
          <pc:docMk/>
          <pc:sldMk cId="0" sldId="483"/>
        </pc:sldMkLst>
      </pc:sldChg>
      <pc:sldChg chg="delSp mod">
        <pc:chgData name="Bhavesh Notwani" userId="f6c2823b52d828f7" providerId="LiveId" clId="{3CD8EC2D-5280-4B57-9D16-81CA22FD8BC0}" dt="2022-01-16T14:47:18.197" v="702" actId="478"/>
        <pc:sldMkLst>
          <pc:docMk/>
          <pc:sldMk cId="0" sldId="484"/>
        </pc:sldMkLst>
        <pc:picChg chg="del">
          <ac:chgData name="Bhavesh Notwani" userId="f6c2823b52d828f7" providerId="LiveId" clId="{3CD8EC2D-5280-4B57-9D16-81CA22FD8BC0}" dt="2022-01-16T14:47:18.197" v="702" actId="478"/>
          <ac:picMkLst>
            <pc:docMk/>
            <pc:sldMk cId="0" sldId="484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7:18.197" v="702" actId="478"/>
          <ac:picMkLst>
            <pc:docMk/>
            <pc:sldMk cId="0" sldId="484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7:17.004" v="701" actId="478"/>
          <ac:picMkLst>
            <pc:docMk/>
            <pc:sldMk cId="0" sldId="484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7:20.179" v="703" actId="47"/>
        <pc:sldMkLst>
          <pc:docMk/>
          <pc:sldMk cId="0" sldId="487"/>
        </pc:sldMkLst>
      </pc:sldChg>
      <pc:sldChg chg="delSp mod">
        <pc:chgData name="Bhavesh Notwani" userId="f6c2823b52d828f7" providerId="LiveId" clId="{3CD8EC2D-5280-4B57-9D16-81CA22FD8BC0}" dt="2022-01-16T14:47:24.395" v="705" actId="478"/>
        <pc:sldMkLst>
          <pc:docMk/>
          <pc:sldMk cId="0" sldId="489"/>
        </pc:sldMkLst>
        <pc:picChg chg="del">
          <ac:chgData name="Bhavesh Notwani" userId="f6c2823b52d828f7" providerId="LiveId" clId="{3CD8EC2D-5280-4B57-9D16-81CA22FD8BC0}" dt="2022-01-16T14:47:24.395" v="705" actId="478"/>
          <ac:picMkLst>
            <pc:docMk/>
            <pc:sldMk cId="0" sldId="489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7:24.395" v="705" actId="478"/>
          <ac:picMkLst>
            <pc:docMk/>
            <pc:sldMk cId="0" sldId="489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47:22.587" v="704" actId="478"/>
          <ac:picMkLst>
            <pc:docMk/>
            <pc:sldMk cId="0" sldId="489"/>
            <ac:picMk id="8" creationId="{00000000-0000-0000-0000-000000000000}"/>
          </ac:picMkLst>
        </pc:picChg>
      </pc:sldChg>
      <pc:sldChg chg="delSp mod">
        <pc:chgData name="Bhavesh Notwani" userId="f6c2823b52d828f7" providerId="LiveId" clId="{3CD8EC2D-5280-4B57-9D16-81CA22FD8BC0}" dt="2022-01-16T14:51:07.767" v="722" actId="478"/>
        <pc:sldMkLst>
          <pc:docMk/>
          <pc:sldMk cId="0" sldId="492"/>
        </pc:sldMkLst>
        <pc:picChg chg="del">
          <ac:chgData name="Bhavesh Notwani" userId="f6c2823b52d828f7" providerId="LiveId" clId="{3CD8EC2D-5280-4B57-9D16-81CA22FD8BC0}" dt="2022-01-16T14:51:07.767" v="722" actId="478"/>
          <ac:picMkLst>
            <pc:docMk/>
            <pc:sldMk cId="0" sldId="492"/>
            <ac:picMk id="42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47:26.695" v="706" actId="47"/>
        <pc:sldMkLst>
          <pc:docMk/>
          <pc:sldMk cId="0" sldId="494"/>
        </pc:sldMkLst>
      </pc:sldChg>
      <pc:sldChg chg="delSp add del mod">
        <pc:chgData name="Bhavesh Notwani" userId="f6c2823b52d828f7" providerId="LiveId" clId="{3CD8EC2D-5280-4B57-9D16-81CA22FD8BC0}" dt="2022-01-16T14:50:09.098" v="710" actId="478"/>
        <pc:sldMkLst>
          <pc:docMk/>
          <pc:sldMk cId="0" sldId="495"/>
        </pc:sldMkLst>
        <pc:picChg chg="del">
          <ac:chgData name="Bhavesh Notwani" userId="f6c2823b52d828f7" providerId="LiveId" clId="{3CD8EC2D-5280-4B57-9D16-81CA22FD8BC0}" dt="2022-01-16T14:50:09.098" v="710" actId="478"/>
          <ac:picMkLst>
            <pc:docMk/>
            <pc:sldMk cId="0" sldId="495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50:09.098" v="710" actId="478"/>
          <ac:picMkLst>
            <pc:docMk/>
            <pc:sldMk cId="0" sldId="495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50:07.838" v="709" actId="478"/>
          <ac:picMkLst>
            <pc:docMk/>
            <pc:sldMk cId="0" sldId="495"/>
            <ac:picMk id="8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50:14.836" v="711" actId="47"/>
        <pc:sldMkLst>
          <pc:docMk/>
          <pc:sldMk cId="0" sldId="501"/>
        </pc:sldMkLst>
      </pc:sldChg>
      <pc:sldChg chg="delSp mod">
        <pc:chgData name="Bhavesh Notwani" userId="f6c2823b52d828f7" providerId="LiveId" clId="{3CD8EC2D-5280-4B57-9D16-81CA22FD8BC0}" dt="2022-01-16T14:50:19.013" v="713" actId="478"/>
        <pc:sldMkLst>
          <pc:docMk/>
          <pc:sldMk cId="0" sldId="502"/>
        </pc:sldMkLst>
        <pc:picChg chg="del">
          <ac:chgData name="Bhavesh Notwani" userId="f6c2823b52d828f7" providerId="LiveId" clId="{3CD8EC2D-5280-4B57-9D16-81CA22FD8BC0}" dt="2022-01-16T14:50:19.013" v="713" actId="478"/>
          <ac:picMkLst>
            <pc:docMk/>
            <pc:sldMk cId="0" sldId="502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50:19.013" v="713" actId="478"/>
          <ac:picMkLst>
            <pc:docMk/>
            <pc:sldMk cId="0" sldId="502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50:16.717" v="712" actId="478"/>
          <ac:picMkLst>
            <pc:docMk/>
            <pc:sldMk cId="0" sldId="502"/>
            <ac:picMk id="8" creationId="{00000000-0000-0000-0000-000000000000}"/>
          </ac:picMkLst>
        </pc:picChg>
      </pc:sldChg>
      <pc:sldChg chg="delSp mod">
        <pc:chgData name="Bhavesh Notwani" userId="f6c2823b52d828f7" providerId="LiveId" clId="{3CD8EC2D-5280-4B57-9D16-81CA22FD8BC0}" dt="2022-01-16T14:50:35.624" v="714" actId="478"/>
        <pc:sldMkLst>
          <pc:docMk/>
          <pc:sldMk cId="0" sldId="503"/>
        </pc:sldMkLst>
        <pc:picChg chg="del">
          <ac:chgData name="Bhavesh Notwani" userId="f6c2823b52d828f7" providerId="LiveId" clId="{3CD8EC2D-5280-4B57-9D16-81CA22FD8BC0}" dt="2022-01-16T14:50:35.624" v="714" actId="478"/>
          <ac:picMkLst>
            <pc:docMk/>
            <pc:sldMk cId="0" sldId="503"/>
            <ac:picMk id="4" creationId="{00000000-0000-0000-0000-000000000000}"/>
          </ac:picMkLst>
        </pc:picChg>
      </pc:sldChg>
      <pc:sldChg chg="del">
        <pc:chgData name="Bhavesh Notwani" userId="f6c2823b52d828f7" providerId="LiveId" clId="{3CD8EC2D-5280-4B57-9D16-81CA22FD8BC0}" dt="2022-01-16T14:50:39.226" v="715" actId="47"/>
        <pc:sldMkLst>
          <pc:docMk/>
          <pc:sldMk cId="0" sldId="504"/>
        </pc:sldMkLst>
      </pc:sldChg>
      <pc:sldChg chg="delSp mod">
        <pc:chgData name="Bhavesh Notwani" userId="f6c2823b52d828f7" providerId="LiveId" clId="{3CD8EC2D-5280-4B57-9D16-81CA22FD8BC0}" dt="2022-01-16T14:50:42.489" v="717" actId="478"/>
        <pc:sldMkLst>
          <pc:docMk/>
          <pc:sldMk cId="0" sldId="505"/>
        </pc:sldMkLst>
        <pc:picChg chg="del">
          <ac:chgData name="Bhavesh Notwani" userId="f6c2823b52d828f7" providerId="LiveId" clId="{3CD8EC2D-5280-4B57-9D16-81CA22FD8BC0}" dt="2022-01-16T14:50:42.489" v="717" actId="478"/>
          <ac:picMkLst>
            <pc:docMk/>
            <pc:sldMk cId="0" sldId="505"/>
            <ac:picMk id="3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50:42.489" v="717" actId="478"/>
          <ac:picMkLst>
            <pc:docMk/>
            <pc:sldMk cId="0" sldId="505"/>
            <ac:picMk id="5" creationId="{00000000-0000-0000-0000-000000000000}"/>
          </ac:picMkLst>
        </pc:picChg>
        <pc:picChg chg="del">
          <ac:chgData name="Bhavesh Notwani" userId="f6c2823b52d828f7" providerId="LiveId" clId="{3CD8EC2D-5280-4B57-9D16-81CA22FD8BC0}" dt="2022-01-16T14:50:41.093" v="716" actId="478"/>
          <ac:picMkLst>
            <pc:docMk/>
            <pc:sldMk cId="0" sldId="505"/>
            <ac:picMk id="8" creationId="{00000000-0000-0000-0000-000000000000}"/>
          </ac:picMkLst>
        </pc:picChg>
      </pc:sldChg>
      <pc:sldChg chg="delSp modSp mod">
        <pc:chgData name="Bhavesh Notwani" userId="f6c2823b52d828f7" providerId="LiveId" clId="{3CD8EC2D-5280-4B57-9D16-81CA22FD8BC0}" dt="2022-01-16T14:50:50.248" v="720" actId="478"/>
        <pc:sldMkLst>
          <pc:docMk/>
          <pc:sldMk cId="0" sldId="506"/>
        </pc:sldMkLst>
        <pc:grpChg chg="del mod">
          <ac:chgData name="Bhavesh Notwani" userId="f6c2823b52d828f7" providerId="LiveId" clId="{3CD8EC2D-5280-4B57-9D16-81CA22FD8BC0}" dt="2022-01-16T14:50:50.248" v="720" actId="478"/>
          <ac:grpSpMkLst>
            <pc:docMk/>
            <pc:sldMk cId="0" sldId="506"/>
            <ac:grpSpMk id="8" creationId="{00000000-0000-0000-0000-000000000000}"/>
          </ac:grpSpMkLst>
        </pc:grpChg>
      </pc:sldChg>
      <pc:sldChg chg="del">
        <pc:chgData name="Bhavesh Notwani" userId="f6c2823b52d828f7" providerId="LiveId" clId="{3CD8EC2D-5280-4B57-9D16-81CA22FD8BC0}" dt="2022-01-16T14:50:52.054" v="721" actId="47"/>
        <pc:sldMkLst>
          <pc:docMk/>
          <pc:sldMk cId="0" sldId="507"/>
        </pc:sldMkLst>
      </pc:sldChg>
      <pc:sldChg chg="modSp add mod">
        <pc:chgData name="Bhavesh Notwani" userId="f6c2823b52d828f7" providerId="LiveId" clId="{3CD8EC2D-5280-4B57-9D16-81CA22FD8BC0}" dt="2022-01-16T12:20:50.754" v="242" actId="1076"/>
        <pc:sldMkLst>
          <pc:docMk/>
          <pc:sldMk cId="25759815" sldId="509"/>
        </pc:sldMkLst>
        <pc:spChg chg="mod">
          <ac:chgData name="Bhavesh Notwani" userId="f6c2823b52d828f7" providerId="LiveId" clId="{3CD8EC2D-5280-4B57-9D16-81CA22FD8BC0}" dt="2022-01-16T12:20:50.754" v="242" actId="1076"/>
          <ac:spMkLst>
            <pc:docMk/>
            <pc:sldMk cId="25759815" sldId="509"/>
            <ac:spMk id="2" creationId="{00000000-0000-0000-0000-000000000000}"/>
          </ac:spMkLst>
        </pc:spChg>
      </pc:sldChg>
      <pc:sldChg chg="add del">
        <pc:chgData name="Bhavesh Notwani" userId="f6c2823b52d828f7" providerId="LiveId" clId="{3CD8EC2D-5280-4B57-9D16-81CA22FD8BC0}" dt="2022-01-16T12:26:01.467" v="264" actId="2696"/>
        <pc:sldMkLst>
          <pc:docMk/>
          <pc:sldMk cId="647592213" sldId="510"/>
        </pc:sldMkLst>
      </pc:sldChg>
      <pc:sldChg chg="add">
        <pc:chgData name="Bhavesh Notwani" userId="f6c2823b52d828f7" providerId="LiveId" clId="{3CD8EC2D-5280-4B57-9D16-81CA22FD8BC0}" dt="2022-01-16T12:26:03.633" v="265"/>
        <pc:sldMkLst>
          <pc:docMk/>
          <pc:sldMk cId="2871095574" sldId="510"/>
        </pc:sldMkLst>
      </pc:sldChg>
      <pc:sldChg chg="delSp modSp add mod ord">
        <pc:chgData name="Bhavesh Notwani" userId="f6c2823b52d828f7" providerId="LiveId" clId="{3CD8EC2D-5280-4B57-9D16-81CA22FD8BC0}" dt="2022-01-16T13:16:57.427" v="530"/>
        <pc:sldMkLst>
          <pc:docMk/>
          <pc:sldMk cId="2161983120" sldId="511"/>
        </pc:sldMkLst>
        <pc:spChg chg="mod">
          <ac:chgData name="Bhavesh Notwani" userId="f6c2823b52d828f7" providerId="LiveId" clId="{3CD8EC2D-5280-4B57-9D16-81CA22FD8BC0}" dt="2022-01-16T12:38:34.126" v="436" actId="1076"/>
          <ac:spMkLst>
            <pc:docMk/>
            <pc:sldMk cId="2161983120" sldId="511"/>
            <ac:spMk id="2" creationId="{00000000-0000-0000-0000-000000000000}"/>
          </ac:spMkLst>
        </pc:spChg>
        <pc:spChg chg="del">
          <ac:chgData name="Bhavesh Notwani" userId="f6c2823b52d828f7" providerId="LiveId" clId="{3CD8EC2D-5280-4B57-9D16-81CA22FD8BC0}" dt="2022-01-16T12:38:16.085" v="426" actId="478"/>
          <ac:spMkLst>
            <pc:docMk/>
            <pc:sldMk cId="2161983120" sldId="511"/>
            <ac:spMk id="3" creationId="{00000000-0000-0000-0000-000000000000}"/>
          </ac:spMkLst>
        </pc:spChg>
      </pc:sldChg>
      <pc:sldChg chg="add del">
        <pc:chgData name="Bhavesh Notwani" userId="f6c2823b52d828f7" providerId="LiveId" clId="{3CD8EC2D-5280-4B57-9D16-81CA22FD8BC0}" dt="2022-01-16T13:10:32.141" v="443" actId="47"/>
        <pc:sldMkLst>
          <pc:docMk/>
          <pc:sldMk cId="4044143085" sldId="512"/>
        </pc:sldMkLst>
      </pc:sldChg>
      <pc:sldChg chg="addSp delSp modSp new del mod ord">
        <pc:chgData name="Bhavesh Notwani" userId="f6c2823b52d828f7" providerId="LiveId" clId="{3CD8EC2D-5280-4B57-9D16-81CA22FD8BC0}" dt="2022-01-18T10:17:31.351" v="868" actId="47"/>
        <pc:sldMkLst>
          <pc:docMk/>
          <pc:sldMk cId="2810495222" sldId="513"/>
        </pc:sldMkLst>
        <pc:spChg chg="del">
          <ac:chgData name="Bhavesh Notwani" userId="f6c2823b52d828f7" providerId="LiveId" clId="{3CD8EC2D-5280-4B57-9D16-81CA22FD8BC0}" dt="2022-01-16T13:08:01.726" v="442" actId="478"/>
          <ac:spMkLst>
            <pc:docMk/>
            <pc:sldMk cId="2810495222" sldId="513"/>
            <ac:spMk id="2" creationId="{80EB4B04-5515-4D64-8999-7D27C14D2B40}"/>
          </ac:spMkLst>
        </pc:spChg>
        <pc:picChg chg="add mod">
          <ac:chgData name="Bhavesh Notwani" userId="f6c2823b52d828f7" providerId="LiveId" clId="{3CD8EC2D-5280-4B57-9D16-81CA22FD8BC0}" dt="2022-01-16T13:07:51.459" v="441" actId="14100"/>
          <ac:picMkLst>
            <pc:docMk/>
            <pc:sldMk cId="2810495222" sldId="513"/>
            <ac:picMk id="4" creationId="{C0A9682E-6BB1-4867-AC9F-8E7D8FC7F952}"/>
          </ac:picMkLst>
        </pc:picChg>
      </pc:sldChg>
      <pc:sldChg chg="add">
        <pc:chgData name="Bhavesh Notwani" userId="f6c2823b52d828f7" providerId="LiveId" clId="{3CD8EC2D-5280-4B57-9D16-81CA22FD8BC0}" dt="2022-01-16T13:17:23.527" v="531"/>
        <pc:sldMkLst>
          <pc:docMk/>
          <pc:sldMk cId="3466608373" sldId="514"/>
        </pc:sldMkLst>
      </pc:sldChg>
      <pc:sldChg chg="add del">
        <pc:chgData name="Bhavesh Notwani" userId="f6c2823b52d828f7" providerId="LiveId" clId="{3CD8EC2D-5280-4B57-9D16-81CA22FD8BC0}" dt="2022-01-16T13:17:32.595" v="534"/>
        <pc:sldMkLst>
          <pc:docMk/>
          <pc:sldMk cId="66223750" sldId="515"/>
        </pc:sldMkLst>
      </pc:sldChg>
      <pc:sldChg chg="add del">
        <pc:chgData name="Bhavesh Notwani" userId="f6c2823b52d828f7" providerId="LiveId" clId="{3CD8EC2D-5280-4B57-9D16-81CA22FD8BC0}" dt="2022-01-16T13:17:46.696" v="536"/>
        <pc:sldMkLst>
          <pc:docMk/>
          <pc:sldMk cId="2051963594" sldId="515"/>
        </pc:sldMkLst>
      </pc:sldChg>
      <pc:sldChg chg="add">
        <pc:chgData name="Bhavesh Notwani" userId="f6c2823b52d828f7" providerId="LiveId" clId="{3CD8EC2D-5280-4B57-9D16-81CA22FD8BC0}" dt="2022-01-16T13:17:47.828" v="537"/>
        <pc:sldMkLst>
          <pc:docMk/>
          <pc:sldMk cId="3912496745" sldId="515"/>
        </pc:sldMkLst>
      </pc:sldChg>
      <pc:sldChg chg="add">
        <pc:chgData name="Bhavesh Notwani" userId="f6c2823b52d828f7" providerId="LiveId" clId="{3CD8EC2D-5280-4B57-9D16-81CA22FD8BC0}" dt="2022-01-18T02:59:16.879" v="865"/>
        <pc:sldMkLst>
          <pc:docMk/>
          <pc:sldMk cId="4152021375" sldId="516"/>
        </pc:sldMkLst>
      </pc:sldChg>
      <pc:sldChg chg="add">
        <pc:chgData name="Bhavesh Notwani" userId="f6c2823b52d828f7" providerId="LiveId" clId="{3CD8EC2D-5280-4B57-9D16-81CA22FD8BC0}" dt="2022-01-18T02:59:23.680" v="866"/>
        <pc:sldMkLst>
          <pc:docMk/>
          <pc:sldMk cId="750543964" sldId="517"/>
        </pc:sldMkLst>
      </pc:sldChg>
      <pc:sldChg chg="add">
        <pc:chgData name="Bhavesh Notwani" userId="f6c2823b52d828f7" providerId="LiveId" clId="{3CD8EC2D-5280-4B57-9D16-81CA22FD8BC0}" dt="2022-01-18T02:59:27.463" v="867"/>
        <pc:sldMkLst>
          <pc:docMk/>
          <pc:sldMk cId="2070457246" sldId="518"/>
        </pc:sldMkLst>
      </pc:sldChg>
      <pc:sldChg chg="add">
        <pc:chgData name="Bhavesh Notwani" userId="f6c2823b52d828f7" providerId="LiveId" clId="{3CD8EC2D-5280-4B57-9D16-81CA22FD8BC0}" dt="2022-01-19T18:47:43.415" v="1122"/>
        <pc:sldMkLst>
          <pc:docMk/>
          <pc:sldMk cId="1884858492" sldId="519"/>
        </pc:sldMkLst>
      </pc:sldChg>
      <pc:sldChg chg="add">
        <pc:chgData name="Bhavesh Notwani" userId="f6c2823b52d828f7" providerId="LiveId" clId="{3CD8EC2D-5280-4B57-9D16-81CA22FD8BC0}" dt="2022-01-19T18:47:48.465" v="1123"/>
        <pc:sldMkLst>
          <pc:docMk/>
          <pc:sldMk cId="694005555" sldId="520"/>
        </pc:sldMkLst>
      </pc:sldChg>
      <pc:sldChg chg="add del">
        <pc:chgData name="Bhavesh Notwani" userId="f6c2823b52d828f7" providerId="LiveId" clId="{3CD8EC2D-5280-4B57-9D16-81CA22FD8BC0}" dt="2022-01-19T18:47:52.774" v="1125"/>
        <pc:sldMkLst>
          <pc:docMk/>
          <pc:sldMk cId="2830363353" sldId="521"/>
        </pc:sldMkLst>
      </pc:sldChg>
      <pc:sldChg chg="add">
        <pc:chgData name="Bhavesh Notwani" userId="f6c2823b52d828f7" providerId="LiveId" clId="{3CD8EC2D-5280-4B57-9D16-81CA22FD8BC0}" dt="2022-01-19T18:47:58.626" v="1126"/>
        <pc:sldMkLst>
          <pc:docMk/>
          <pc:sldMk cId="3337806380" sldId="521"/>
        </pc:sldMkLst>
      </pc:sldChg>
      <pc:sldChg chg="add">
        <pc:chgData name="Bhavesh Notwani" userId="f6c2823b52d828f7" providerId="LiveId" clId="{3CD8EC2D-5280-4B57-9D16-81CA22FD8BC0}" dt="2022-01-19T18:48:03.486" v="1127"/>
        <pc:sldMkLst>
          <pc:docMk/>
          <pc:sldMk cId="1861563100" sldId="522"/>
        </pc:sldMkLst>
      </pc:sldChg>
    </pc:docChg>
  </pc:docChgLst>
  <pc:docChgLst>
    <pc:chgData name="Bhavesh Notwani" userId="f6c2823b52d828f7" providerId="LiveId" clId="{DF40F7B4-4D6B-4977-89F1-5398A0380E74}"/>
    <pc:docChg chg="undo custSel addSld delSld">
      <pc:chgData name="Bhavesh Notwani" userId="f6c2823b52d828f7" providerId="LiveId" clId="{DF40F7B4-4D6B-4977-89F1-5398A0380E74}" dt="2022-01-20T04:54:46.059" v="106" actId="47"/>
      <pc:docMkLst>
        <pc:docMk/>
      </pc:docMkLst>
      <pc:sldChg chg="add del">
        <pc:chgData name="Bhavesh Notwani" userId="f6c2823b52d828f7" providerId="LiveId" clId="{DF40F7B4-4D6B-4977-89F1-5398A0380E74}" dt="2022-01-20T04:54:43.544" v="104" actId="47"/>
        <pc:sldMkLst>
          <pc:docMk/>
          <pc:sldMk cId="0" sldId="379"/>
        </pc:sldMkLst>
      </pc:sldChg>
      <pc:sldChg chg="add del">
        <pc:chgData name="Bhavesh Notwani" userId="f6c2823b52d828f7" providerId="LiveId" clId="{DF40F7B4-4D6B-4977-89F1-5398A0380E74}" dt="2022-01-20T04:54:44.875" v="105" actId="47"/>
        <pc:sldMkLst>
          <pc:docMk/>
          <pc:sldMk cId="0" sldId="380"/>
        </pc:sldMkLst>
      </pc:sldChg>
      <pc:sldChg chg="del">
        <pc:chgData name="Bhavesh Notwani" userId="f6c2823b52d828f7" providerId="LiveId" clId="{DF40F7B4-4D6B-4977-89F1-5398A0380E74}" dt="2022-01-20T04:54:07.041" v="0" actId="47"/>
        <pc:sldMkLst>
          <pc:docMk/>
          <pc:sldMk cId="0" sldId="382"/>
        </pc:sldMkLst>
      </pc:sldChg>
      <pc:sldChg chg="del">
        <pc:chgData name="Bhavesh Notwani" userId="f6c2823b52d828f7" providerId="LiveId" clId="{DF40F7B4-4D6B-4977-89F1-5398A0380E74}" dt="2022-01-20T04:54:08.473" v="1" actId="47"/>
        <pc:sldMkLst>
          <pc:docMk/>
          <pc:sldMk cId="0" sldId="383"/>
        </pc:sldMkLst>
      </pc:sldChg>
      <pc:sldChg chg="del">
        <pc:chgData name="Bhavesh Notwani" userId="f6c2823b52d828f7" providerId="LiveId" clId="{DF40F7B4-4D6B-4977-89F1-5398A0380E74}" dt="2022-01-20T04:54:09.420" v="2" actId="47"/>
        <pc:sldMkLst>
          <pc:docMk/>
          <pc:sldMk cId="0" sldId="384"/>
        </pc:sldMkLst>
      </pc:sldChg>
      <pc:sldChg chg="del">
        <pc:chgData name="Bhavesh Notwani" userId="f6c2823b52d828f7" providerId="LiveId" clId="{DF40F7B4-4D6B-4977-89F1-5398A0380E74}" dt="2022-01-20T04:54:09.954" v="3" actId="47"/>
        <pc:sldMkLst>
          <pc:docMk/>
          <pc:sldMk cId="0" sldId="385"/>
        </pc:sldMkLst>
      </pc:sldChg>
      <pc:sldChg chg="del">
        <pc:chgData name="Bhavesh Notwani" userId="f6c2823b52d828f7" providerId="LiveId" clId="{DF40F7B4-4D6B-4977-89F1-5398A0380E74}" dt="2022-01-20T04:54:10.173" v="4" actId="47"/>
        <pc:sldMkLst>
          <pc:docMk/>
          <pc:sldMk cId="0" sldId="386"/>
        </pc:sldMkLst>
      </pc:sldChg>
      <pc:sldChg chg="del">
        <pc:chgData name="Bhavesh Notwani" userId="f6c2823b52d828f7" providerId="LiveId" clId="{DF40F7B4-4D6B-4977-89F1-5398A0380E74}" dt="2022-01-20T04:54:10.799" v="5" actId="47"/>
        <pc:sldMkLst>
          <pc:docMk/>
          <pc:sldMk cId="0" sldId="388"/>
        </pc:sldMkLst>
      </pc:sldChg>
      <pc:sldChg chg="del">
        <pc:chgData name="Bhavesh Notwani" userId="f6c2823b52d828f7" providerId="LiveId" clId="{DF40F7B4-4D6B-4977-89F1-5398A0380E74}" dt="2022-01-20T04:54:11.038" v="6" actId="47"/>
        <pc:sldMkLst>
          <pc:docMk/>
          <pc:sldMk cId="0" sldId="389"/>
        </pc:sldMkLst>
      </pc:sldChg>
      <pc:sldChg chg="del">
        <pc:chgData name="Bhavesh Notwani" userId="f6c2823b52d828f7" providerId="LiveId" clId="{DF40F7B4-4D6B-4977-89F1-5398A0380E74}" dt="2022-01-20T04:54:11.179" v="7" actId="47"/>
        <pc:sldMkLst>
          <pc:docMk/>
          <pc:sldMk cId="0" sldId="390"/>
        </pc:sldMkLst>
      </pc:sldChg>
      <pc:sldChg chg="del">
        <pc:chgData name="Bhavesh Notwani" userId="f6c2823b52d828f7" providerId="LiveId" clId="{DF40F7B4-4D6B-4977-89F1-5398A0380E74}" dt="2022-01-20T04:54:11.370" v="8" actId="47"/>
        <pc:sldMkLst>
          <pc:docMk/>
          <pc:sldMk cId="0" sldId="392"/>
        </pc:sldMkLst>
      </pc:sldChg>
      <pc:sldChg chg="del">
        <pc:chgData name="Bhavesh Notwani" userId="f6c2823b52d828f7" providerId="LiveId" clId="{DF40F7B4-4D6B-4977-89F1-5398A0380E74}" dt="2022-01-20T04:54:11.487" v="9" actId="47"/>
        <pc:sldMkLst>
          <pc:docMk/>
          <pc:sldMk cId="0" sldId="393"/>
        </pc:sldMkLst>
      </pc:sldChg>
      <pc:sldChg chg="del">
        <pc:chgData name="Bhavesh Notwani" userId="f6c2823b52d828f7" providerId="LiveId" clId="{DF40F7B4-4D6B-4977-89F1-5398A0380E74}" dt="2022-01-20T04:54:11.640" v="10" actId="47"/>
        <pc:sldMkLst>
          <pc:docMk/>
          <pc:sldMk cId="0" sldId="395"/>
        </pc:sldMkLst>
      </pc:sldChg>
      <pc:sldChg chg="del">
        <pc:chgData name="Bhavesh Notwani" userId="f6c2823b52d828f7" providerId="LiveId" clId="{DF40F7B4-4D6B-4977-89F1-5398A0380E74}" dt="2022-01-20T04:54:11.830" v="11" actId="47"/>
        <pc:sldMkLst>
          <pc:docMk/>
          <pc:sldMk cId="0" sldId="396"/>
        </pc:sldMkLst>
      </pc:sldChg>
      <pc:sldChg chg="del">
        <pc:chgData name="Bhavesh Notwani" userId="f6c2823b52d828f7" providerId="LiveId" clId="{DF40F7B4-4D6B-4977-89F1-5398A0380E74}" dt="2022-01-20T04:54:12.055" v="12" actId="47"/>
        <pc:sldMkLst>
          <pc:docMk/>
          <pc:sldMk cId="0" sldId="397"/>
        </pc:sldMkLst>
      </pc:sldChg>
      <pc:sldChg chg="del">
        <pc:chgData name="Bhavesh Notwani" userId="f6c2823b52d828f7" providerId="LiveId" clId="{DF40F7B4-4D6B-4977-89F1-5398A0380E74}" dt="2022-01-20T04:54:12.214" v="13" actId="47"/>
        <pc:sldMkLst>
          <pc:docMk/>
          <pc:sldMk cId="0" sldId="398"/>
        </pc:sldMkLst>
      </pc:sldChg>
      <pc:sldChg chg="del">
        <pc:chgData name="Bhavesh Notwani" userId="f6c2823b52d828f7" providerId="LiveId" clId="{DF40F7B4-4D6B-4977-89F1-5398A0380E74}" dt="2022-01-20T04:54:12.324" v="14" actId="47"/>
        <pc:sldMkLst>
          <pc:docMk/>
          <pc:sldMk cId="0" sldId="400"/>
        </pc:sldMkLst>
      </pc:sldChg>
      <pc:sldChg chg="del">
        <pc:chgData name="Bhavesh Notwani" userId="f6c2823b52d828f7" providerId="LiveId" clId="{DF40F7B4-4D6B-4977-89F1-5398A0380E74}" dt="2022-01-20T04:54:12.507" v="15" actId="47"/>
        <pc:sldMkLst>
          <pc:docMk/>
          <pc:sldMk cId="0" sldId="401"/>
        </pc:sldMkLst>
      </pc:sldChg>
      <pc:sldChg chg="del">
        <pc:chgData name="Bhavesh Notwani" userId="f6c2823b52d828f7" providerId="LiveId" clId="{DF40F7B4-4D6B-4977-89F1-5398A0380E74}" dt="2022-01-20T04:54:12.675" v="16" actId="47"/>
        <pc:sldMkLst>
          <pc:docMk/>
          <pc:sldMk cId="0" sldId="403"/>
        </pc:sldMkLst>
      </pc:sldChg>
      <pc:sldChg chg="del">
        <pc:chgData name="Bhavesh Notwani" userId="f6c2823b52d828f7" providerId="LiveId" clId="{DF40F7B4-4D6B-4977-89F1-5398A0380E74}" dt="2022-01-20T04:54:12.845" v="17" actId="47"/>
        <pc:sldMkLst>
          <pc:docMk/>
          <pc:sldMk cId="0" sldId="404"/>
        </pc:sldMkLst>
      </pc:sldChg>
      <pc:sldChg chg="del">
        <pc:chgData name="Bhavesh Notwani" userId="f6c2823b52d828f7" providerId="LiveId" clId="{DF40F7B4-4D6B-4977-89F1-5398A0380E74}" dt="2022-01-20T04:54:12.972" v="18" actId="47"/>
        <pc:sldMkLst>
          <pc:docMk/>
          <pc:sldMk cId="0" sldId="405"/>
        </pc:sldMkLst>
      </pc:sldChg>
      <pc:sldChg chg="del">
        <pc:chgData name="Bhavesh Notwani" userId="f6c2823b52d828f7" providerId="LiveId" clId="{DF40F7B4-4D6B-4977-89F1-5398A0380E74}" dt="2022-01-20T04:54:13.163" v="19" actId="47"/>
        <pc:sldMkLst>
          <pc:docMk/>
          <pc:sldMk cId="0" sldId="407"/>
        </pc:sldMkLst>
      </pc:sldChg>
      <pc:sldChg chg="del">
        <pc:chgData name="Bhavesh Notwani" userId="f6c2823b52d828f7" providerId="LiveId" clId="{DF40F7B4-4D6B-4977-89F1-5398A0380E74}" dt="2022-01-20T04:54:13.357" v="20" actId="47"/>
        <pc:sldMkLst>
          <pc:docMk/>
          <pc:sldMk cId="0" sldId="408"/>
        </pc:sldMkLst>
      </pc:sldChg>
      <pc:sldChg chg="del">
        <pc:chgData name="Bhavesh Notwani" userId="f6c2823b52d828f7" providerId="LiveId" clId="{DF40F7B4-4D6B-4977-89F1-5398A0380E74}" dt="2022-01-20T04:54:13.526" v="21" actId="47"/>
        <pc:sldMkLst>
          <pc:docMk/>
          <pc:sldMk cId="0" sldId="409"/>
        </pc:sldMkLst>
      </pc:sldChg>
      <pc:sldChg chg="del">
        <pc:chgData name="Bhavesh Notwani" userId="f6c2823b52d828f7" providerId="LiveId" clId="{DF40F7B4-4D6B-4977-89F1-5398A0380E74}" dt="2022-01-20T04:54:13.674" v="22" actId="47"/>
        <pc:sldMkLst>
          <pc:docMk/>
          <pc:sldMk cId="0" sldId="410"/>
        </pc:sldMkLst>
      </pc:sldChg>
      <pc:sldChg chg="del">
        <pc:chgData name="Bhavesh Notwani" userId="f6c2823b52d828f7" providerId="LiveId" clId="{DF40F7B4-4D6B-4977-89F1-5398A0380E74}" dt="2022-01-20T04:54:13.850" v="23" actId="47"/>
        <pc:sldMkLst>
          <pc:docMk/>
          <pc:sldMk cId="0" sldId="411"/>
        </pc:sldMkLst>
      </pc:sldChg>
      <pc:sldChg chg="del">
        <pc:chgData name="Bhavesh Notwani" userId="f6c2823b52d828f7" providerId="LiveId" clId="{DF40F7B4-4D6B-4977-89F1-5398A0380E74}" dt="2022-01-20T04:54:14.022" v="24" actId="47"/>
        <pc:sldMkLst>
          <pc:docMk/>
          <pc:sldMk cId="0" sldId="412"/>
        </pc:sldMkLst>
      </pc:sldChg>
      <pc:sldChg chg="del">
        <pc:chgData name="Bhavesh Notwani" userId="f6c2823b52d828f7" providerId="LiveId" clId="{DF40F7B4-4D6B-4977-89F1-5398A0380E74}" dt="2022-01-20T04:54:14.207" v="25" actId="47"/>
        <pc:sldMkLst>
          <pc:docMk/>
          <pc:sldMk cId="0" sldId="413"/>
        </pc:sldMkLst>
      </pc:sldChg>
      <pc:sldChg chg="del">
        <pc:chgData name="Bhavesh Notwani" userId="f6c2823b52d828f7" providerId="LiveId" clId="{DF40F7B4-4D6B-4977-89F1-5398A0380E74}" dt="2022-01-20T04:54:14.368" v="26" actId="47"/>
        <pc:sldMkLst>
          <pc:docMk/>
          <pc:sldMk cId="0" sldId="414"/>
        </pc:sldMkLst>
      </pc:sldChg>
      <pc:sldChg chg="del">
        <pc:chgData name="Bhavesh Notwani" userId="f6c2823b52d828f7" providerId="LiveId" clId="{DF40F7B4-4D6B-4977-89F1-5398A0380E74}" dt="2022-01-20T04:54:14.540" v="27" actId="47"/>
        <pc:sldMkLst>
          <pc:docMk/>
          <pc:sldMk cId="0" sldId="415"/>
        </pc:sldMkLst>
      </pc:sldChg>
      <pc:sldChg chg="del">
        <pc:chgData name="Bhavesh Notwani" userId="f6c2823b52d828f7" providerId="LiveId" clId="{DF40F7B4-4D6B-4977-89F1-5398A0380E74}" dt="2022-01-20T04:54:14.762" v="28" actId="47"/>
        <pc:sldMkLst>
          <pc:docMk/>
          <pc:sldMk cId="0" sldId="417"/>
        </pc:sldMkLst>
      </pc:sldChg>
      <pc:sldChg chg="del">
        <pc:chgData name="Bhavesh Notwani" userId="f6c2823b52d828f7" providerId="LiveId" clId="{DF40F7B4-4D6B-4977-89F1-5398A0380E74}" dt="2022-01-20T04:54:14.904" v="29" actId="47"/>
        <pc:sldMkLst>
          <pc:docMk/>
          <pc:sldMk cId="0" sldId="418"/>
        </pc:sldMkLst>
      </pc:sldChg>
      <pc:sldChg chg="del">
        <pc:chgData name="Bhavesh Notwani" userId="f6c2823b52d828f7" providerId="LiveId" clId="{DF40F7B4-4D6B-4977-89F1-5398A0380E74}" dt="2022-01-20T04:54:15.114" v="30" actId="47"/>
        <pc:sldMkLst>
          <pc:docMk/>
          <pc:sldMk cId="0" sldId="419"/>
        </pc:sldMkLst>
      </pc:sldChg>
      <pc:sldChg chg="del">
        <pc:chgData name="Bhavesh Notwani" userId="f6c2823b52d828f7" providerId="LiveId" clId="{DF40F7B4-4D6B-4977-89F1-5398A0380E74}" dt="2022-01-20T04:54:15.271" v="31" actId="47"/>
        <pc:sldMkLst>
          <pc:docMk/>
          <pc:sldMk cId="0" sldId="421"/>
        </pc:sldMkLst>
      </pc:sldChg>
      <pc:sldChg chg="del">
        <pc:chgData name="Bhavesh Notwani" userId="f6c2823b52d828f7" providerId="LiveId" clId="{DF40F7B4-4D6B-4977-89F1-5398A0380E74}" dt="2022-01-20T04:54:15.491" v="32" actId="47"/>
        <pc:sldMkLst>
          <pc:docMk/>
          <pc:sldMk cId="0" sldId="422"/>
        </pc:sldMkLst>
      </pc:sldChg>
      <pc:sldChg chg="del">
        <pc:chgData name="Bhavesh Notwani" userId="f6c2823b52d828f7" providerId="LiveId" clId="{DF40F7B4-4D6B-4977-89F1-5398A0380E74}" dt="2022-01-20T04:54:15.622" v="33" actId="47"/>
        <pc:sldMkLst>
          <pc:docMk/>
          <pc:sldMk cId="0" sldId="423"/>
        </pc:sldMkLst>
      </pc:sldChg>
      <pc:sldChg chg="del">
        <pc:chgData name="Bhavesh Notwani" userId="f6c2823b52d828f7" providerId="LiveId" clId="{DF40F7B4-4D6B-4977-89F1-5398A0380E74}" dt="2022-01-20T04:54:15.831" v="34" actId="47"/>
        <pc:sldMkLst>
          <pc:docMk/>
          <pc:sldMk cId="0" sldId="425"/>
        </pc:sldMkLst>
      </pc:sldChg>
      <pc:sldChg chg="del">
        <pc:chgData name="Bhavesh Notwani" userId="f6c2823b52d828f7" providerId="LiveId" clId="{DF40F7B4-4D6B-4977-89F1-5398A0380E74}" dt="2022-01-20T04:54:16.546" v="35" actId="47"/>
        <pc:sldMkLst>
          <pc:docMk/>
          <pc:sldMk cId="0" sldId="426"/>
        </pc:sldMkLst>
      </pc:sldChg>
      <pc:sldChg chg="del">
        <pc:chgData name="Bhavesh Notwani" userId="f6c2823b52d828f7" providerId="LiveId" clId="{DF40F7B4-4D6B-4977-89F1-5398A0380E74}" dt="2022-01-20T04:54:16.713" v="36" actId="47"/>
        <pc:sldMkLst>
          <pc:docMk/>
          <pc:sldMk cId="0" sldId="428"/>
        </pc:sldMkLst>
      </pc:sldChg>
      <pc:sldChg chg="del">
        <pc:chgData name="Bhavesh Notwani" userId="f6c2823b52d828f7" providerId="LiveId" clId="{DF40F7B4-4D6B-4977-89F1-5398A0380E74}" dt="2022-01-20T04:54:16.939" v="37" actId="47"/>
        <pc:sldMkLst>
          <pc:docMk/>
          <pc:sldMk cId="0" sldId="429"/>
        </pc:sldMkLst>
      </pc:sldChg>
      <pc:sldChg chg="del">
        <pc:chgData name="Bhavesh Notwani" userId="f6c2823b52d828f7" providerId="LiveId" clId="{DF40F7B4-4D6B-4977-89F1-5398A0380E74}" dt="2022-01-20T04:54:17.256" v="38" actId="47"/>
        <pc:sldMkLst>
          <pc:docMk/>
          <pc:sldMk cId="0" sldId="430"/>
        </pc:sldMkLst>
      </pc:sldChg>
      <pc:sldChg chg="del">
        <pc:chgData name="Bhavesh Notwani" userId="f6c2823b52d828f7" providerId="LiveId" clId="{DF40F7B4-4D6B-4977-89F1-5398A0380E74}" dt="2022-01-20T04:54:17.489" v="39" actId="47"/>
        <pc:sldMkLst>
          <pc:docMk/>
          <pc:sldMk cId="0" sldId="431"/>
        </pc:sldMkLst>
      </pc:sldChg>
      <pc:sldChg chg="del">
        <pc:chgData name="Bhavesh Notwani" userId="f6c2823b52d828f7" providerId="LiveId" clId="{DF40F7B4-4D6B-4977-89F1-5398A0380E74}" dt="2022-01-20T04:54:17.740" v="40" actId="47"/>
        <pc:sldMkLst>
          <pc:docMk/>
          <pc:sldMk cId="0" sldId="432"/>
        </pc:sldMkLst>
      </pc:sldChg>
      <pc:sldChg chg="del">
        <pc:chgData name="Bhavesh Notwani" userId="f6c2823b52d828f7" providerId="LiveId" clId="{DF40F7B4-4D6B-4977-89F1-5398A0380E74}" dt="2022-01-20T04:54:17.941" v="41" actId="47"/>
        <pc:sldMkLst>
          <pc:docMk/>
          <pc:sldMk cId="0" sldId="434"/>
        </pc:sldMkLst>
      </pc:sldChg>
      <pc:sldChg chg="del">
        <pc:chgData name="Bhavesh Notwani" userId="f6c2823b52d828f7" providerId="LiveId" clId="{DF40F7B4-4D6B-4977-89F1-5398A0380E74}" dt="2022-01-20T04:54:18.151" v="42" actId="47"/>
        <pc:sldMkLst>
          <pc:docMk/>
          <pc:sldMk cId="0" sldId="435"/>
        </pc:sldMkLst>
      </pc:sldChg>
      <pc:sldChg chg="del">
        <pc:chgData name="Bhavesh Notwani" userId="f6c2823b52d828f7" providerId="LiveId" clId="{DF40F7B4-4D6B-4977-89F1-5398A0380E74}" dt="2022-01-20T04:54:18.422" v="43" actId="47"/>
        <pc:sldMkLst>
          <pc:docMk/>
          <pc:sldMk cId="0" sldId="437"/>
        </pc:sldMkLst>
      </pc:sldChg>
      <pc:sldChg chg="del">
        <pc:chgData name="Bhavesh Notwani" userId="f6c2823b52d828f7" providerId="LiveId" clId="{DF40F7B4-4D6B-4977-89F1-5398A0380E74}" dt="2022-01-20T04:54:18.572" v="44" actId="47"/>
        <pc:sldMkLst>
          <pc:docMk/>
          <pc:sldMk cId="0" sldId="438"/>
        </pc:sldMkLst>
      </pc:sldChg>
      <pc:sldChg chg="del">
        <pc:chgData name="Bhavesh Notwani" userId="f6c2823b52d828f7" providerId="LiveId" clId="{DF40F7B4-4D6B-4977-89F1-5398A0380E74}" dt="2022-01-20T04:54:18.801" v="45" actId="47"/>
        <pc:sldMkLst>
          <pc:docMk/>
          <pc:sldMk cId="0" sldId="440"/>
        </pc:sldMkLst>
      </pc:sldChg>
      <pc:sldChg chg="del">
        <pc:chgData name="Bhavesh Notwani" userId="f6c2823b52d828f7" providerId="LiveId" clId="{DF40F7B4-4D6B-4977-89F1-5398A0380E74}" dt="2022-01-20T04:54:19.041" v="46" actId="47"/>
        <pc:sldMkLst>
          <pc:docMk/>
          <pc:sldMk cId="0" sldId="441"/>
        </pc:sldMkLst>
      </pc:sldChg>
      <pc:sldChg chg="del">
        <pc:chgData name="Bhavesh Notwani" userId="f6c2823b52d828f7" providerId="LiveId" clId="{DF40F7B4-4D6B-4977-89F1-5398A0380E74}" dt="2022-01-20T04:54:19.257" v="47" actId="47"/>
        <pc:sldMkLst>
          <pc:docMk/>
          <pc:sldMk cId="0" sldId="442"/>
        </pc:sldMkLst>
      </pc:sldChg>
      <pc:sldChg chg="del">
        <pc:chgData name="Bhavesh Notwani" userId="f6c2823b52d828f7" providerId="LiveId" clId="{DF40F7B4-4D6B-4977-89F1-5398A0380E74}" dt="2022-01-20T04:54:19.425" v="48" actId="47"/>
        <pc:sldMkLst>
          <pc:docMk/>
          <pc:sldMk cId="0" sldId="443"/>
        </pc:sldMkLst>
      </pc:sldChg>
      <pc:sldChg chg="del">
        <pc:chgData name="Bhavesh Notwani" userId="f6c2823b52d828f7" providerId="LiveId" clId="{DF40F7B4-4D6B-4977-89F1-5398A0380E74}" dt="2022-01-20T04:54:19.639" v="49" actId="47"/>
        <pc:sldMkLst>
          <pc:docMk/>
          <pc:sldMk cId="0" sldId="444"/>
        </pc:sldMkLst>
      </pc:sldChg>
      <pc:sldChg chg="del">
        <pc:chgData name="Bhavesh Notwani" userId="f6c2823b52d828f7" providerId="LiveId" clId="{DF40F7B4-4D6B-4977-89F1-5398A0380E74}" dt="2022-01-20T04:54:19.826" v="50" actId="47"/>
        <pc:sldMkLst>
          <pc:docMk/>
          <pc:sldMk cId="0" sldId="445"/>
        </pc:sldMkLst>
      </pc:sldChg>
      <pc:sldChg chg="del">
        <pc:chgData name="Bhavesh Notwani" userId="f6c2823b52d828f7" providerId="LiveId" clId="{DF40F7B4-4D6B-4977-89F1-5398A0380E74}" dt="2022-01-20T04:54:20.271" v="51" actId="47"/>
        <pc:sldMkLst>
          <pc:docMk/>
          <pc:sldMk cId="0" sldId="446"/>
        </pc:sldMkLst>
      </pc:sldChg>
      <pc:sldChg chg="del">
        <pc:chgData name="Bhavesh Notwani" userId="f6c2823b52d828f7" providerId="LiveId" clId="{DF40F7B4-4D6B-4977-89F1-5398A0380E74}" dt="2022-01-20T04:54:20.476" v="52" actId="47"/>
        <pc:sldMkLst>
          <pc:docMk/>
          <pc:sldMk cId="0" sldId="448"/>
        </pc:sldMkLst>
      </pc:sldChg>
      <pc:sldChg chg="del">
        <pc:chgData name="Bhavesh Notwani" userId="f6c2823b52d828f7" providerId="LiveId" clId="{DF40F7B4-4D6B-4977-89F1-5398A0380E74}" dt="2022-01-20T04:54:20.757" v="53" actId="47"/>
        <pc:sldMkLst>
          <pc:docMk/>
          <pc:sldMk cId="0" sldId="449"/>
        </pc:sldMkLst>
      </pc:sldChg>
      <pc:sldChg chg="del">
        <pc:chgData name="Bhavesh Notwani" userId="f6c2823b52d828f7" providerId="LiveId" clId="{DF40F7B4-4D6B-4977-89F1-5398A0380E74}" dt="2022-01-20T04:54:20.929" v="54" actId="47"/>
        <pc:sldMkLst>
          <pc:docMk/>
          <pc:sldMk cId="0" sldId="451"/>
        </pc:sldMkLst>
      </pc:sldChg>
      <pc:sldChg chg="del">
        <pc:chgData name="Bhavesh Notwani" userId="f6c2823b52d828f7" providerId="LiveId" clId="{DF40F7B4-4D6B-4977-89F1-5398A0380E74}" dt="2022-01-20T04:54:21.156" v="55" actId="47"/>
        <pc:sldMkLst>
          <pc:docMk/>
          <pc:sldMk cId="0" sldId="452"/>
        </pc:sldMkLst>
      </pc:sldChg>
      <pc:sldChg chg="del">
        <pc:chgData name="Bhavesh Notwani" userId="f6c2823b52d828f7" providerId="LiveId" clId="{DF40F7B4-4D6B-4977-89F1-5398A0380E74}" dt="2022-01-20T04:54:21.330" v="56" actId="47"/>
        <pc:sldMkLst>
          <pc:docMk/>
          <pc:sldMk cId="0" sldId="453"/>
        </pc:sldMkLst>
      </pc:sldChg>
      <pc:sldChg chg="del">
        <pc:chgData name="Bhavesh Notwani" userId="f6c2823b52d828f7" providerId="LiveId" clId="{DF40F7B4-4D6B-4977-89F1-5398A0380E74}" dt="2022-01-20T04:54:21.521" v="57" actId="47"/>
        <pc:sldMkLst>
          <pc:docMk/>
          <pc:sldMk cId="0" sldId="454"/>
        </pc:sldMkLst>
      </pc:sldChg>
      <pc:sldChg chg="del">
        <pc:chgData name="Bhavesh Notwani" userId="f6c2823b52d828f7" providerId="LiveId" clId="{DF40F7B4-4D6B-4977-89F1-5398A0380E74}" dt="2022-01-20T04:54:21.706" v="58" actId="47"/>
        <pc:sldMkLst>
          <pc:docMk/>
          <pc:sldMk cId="0" sldId="455"/>
        </pc:sldMkLst>
      </pc:sldChg>
      <pc:sldChg chg="del">
        <pc:chgData name="Bhavesh Notwani" userId="f6c2823b52d828f7" providerId="LiveId" clId="{DF40F7B4-4D6B-4977-89F1-5398A0380E74}" dt="2022-01-20T04:54:21.889" v="59" actId="47"/>
        <pc:sldMkLst>
          <pc:docMk/>
          <pc:sldMk cId="0" sldId="456"/>
        </pc:sldMkLst>
      </pc:sldChg>
      <pc:sldChg chg="del">
        <pc:chgData name="Bhavesh Notwani" userId="f6c2823b52d828f7" providerId="LiveId" clId="{DF40F7B4-4D6B-4977-89F1-5398A0380E74}" dt="2022-01-20T04:54:22.108" v="60" actId="47"/>
        <pc:sldMkLst>
          <pc:docMk/>
          <pc:sldMk cId="0" sldId="457"/>
        </pc:sldMkLst>
      </pc:sldChg>
      <pc:sldChg chg="del">
        <pc:chgData name="Bhavesh Notwani" userId="f6c2823b52d828f7" providerId="LiveId" clId="{DF40F7B4-4D6B-4977-89F1-5398A0380E74}" dt="2022-01-20T04:54:22.292" v="61" actId="47"/>
        <pc:sldMkLst>
          <pc:docMk/>
          <pc:sldMk cId="0" sldId="459"/>
        </pc:sldMkLst>
      </pc:sldChg>
      <pc:sldChg chg="del">
        <pc:chgData name="Bhavesh Notwani" userId="f6c2823b52d828f7" providerId="LiveId" clId="{DF40F7B4-4D6B-4977-89F1-5398A0380E74}" dt="2022-01-20T04:54:22.492" v="62" actId="47"/>
        <pc:sldMkLst>
          <pc:docMk/>
          <pc:sldMk cId="0" sldId="460"/>
        </pc:sldMkLst>
      </pc:sldChg>
      <pc:sldChg chg="del">
        <pc:chgData name="Bhavesh Notwani" userId="f6c2823b52d828f7" providerId="LiveId" clId="{DF40F7B4-4D6B-4977-89F1-5398A0380E74}" dt="2022-01-20T04:54:22.699" v="63" actId="47"/>
        <pc:sldMkLst>
          <pc:docMk/>
          <pc:sldMk cId="0" sldId="461"/>
        </pc:sldMkLst>
      </pc:sldChg>
      <pc:sldChg chg="del">
        <pc:chgData name="Bhavesh Notwani" userId="f6c2823b52d828f7" providerId="LiveId" clId="{DF40F7B4-4D6B-4977-89F1-5398A0380E74}" dt="2022-01-20T04:54:22.907" v="64" actId="47"/>
        <pc:sldMkLst>
          <pc:docMk/>
          <pc:sldMk cId="0" sldId="463"/>
        </pc:sldMkLst>
      </pc:sldChg>
      <pc:sldChg chg="del">
        <pc:chgData name="Bhavesh Notwani" userId="f6c2823b52d828f7" providerId="LiveId" clId="{DF40F7B4-4D6B-4977-89F1-5398A0380E74}" dt="2022-01-20T04:54:23.132" v="65" actId="47"/>
        <pc:sldMkLst>
          <pc:docMk/>
          <pc:sldMk cId="0" sldId="464"/>
        </pc:sldMkLst>
      </pc:sldChg>
      <pc:sldChg chg="del">
        <pc:chgData name="Bhavesh Notwani" userId="f6c2823b52d828f7" providerId="LiveId" clId="{DF40F7B4-4D6B-4977-89F1-5398A0380E74}" dt="2022-01-20T04:54:23.322" v="66" actId="47"/>
        <pc:sldMkLst>
          <pc:docMk/>
          <pc:sldMk cId="0" sldId="465"/>
        </pc:sldMkLst>
      </pc:sldChg>
      <pc:sldChg chg="del">
        <pc:chgData name="Bhavesh Notwani" userId="f6c2823b52d828f7" providerId="LiveId" clId="{DF40F7B4-4D6B-4977-89F1-5398A0380E74}" dt="2022-01-20T04:54:23.542" v="67" actId="47"/>
        <pc:sldMkLst>
          <pc:docMk/>
          <pc:sldMk cId="0" sldId="467"/>
        </pc:sldMkLst>
      </pc:sldChg>
      <pc:sldChg chg="del">
        <pc:chgData name="Bhavesh Notwani" userId="f6c2823b52d828f7" providerId="LiveId" clId="{DF40F7B4-4D6B-4977-89F1-5398A0380E74}" dt="2022-01-20T04:54:23.770" v="68" actId="47"/>
        <pc:sldMkLst>
          <pc:docMk/>
          <pc:sldMk cId="0" sldId="468"/>
        </pc:sldMkLst>
      </pc:sldChg>
      <pc:sldChg chg="del">
        <pc:chgData name="Bhavesh Notwani" userId="f6c2823b52d828f7" providerId="LiveId" clId="{DF40F7B4-4D6B-4977-89F1-5398A0380E74}" dt="2022-01-20T04:54:23.930" v="69" actId="47"/>
        <pc:sldMkLst>
          <pc:docMk/>
          <pc:sldMk cId="0" sldId="469"/>
        </pc:sldMkLst>
      </pc:sldChg>
      <pc:sldChg chg="del">
        <pc:chgData name="Bhavesh Notwani" userId="f6c2823b52d828f7" providerId="LiveId" clId="{DF40F7B4-4D6B-4977-89F1-5398A0380E74}" dt="2022-01-20T04:54:24.145" v="70" actId="47"/>
        <pc:sldMkLst>
          <pc:docMk/>
          <pc:sldMk cId="0" sldId="471"/>
        </pc:sldMkLst>
      </pc:sldChg>
      <pc:sldChg chg="del">
        <pc:chgData name="Bhavesh Notwani" userId="f6c2823b52d828f7" providerId="LiveId" clId="{DF40F7B4-4D6B-4977-89F1-5398A0380E74}" dt="2022-01-20T04:54:24.359" v="71" actId="47"/>
        <pc:sldMkLst>
          <pc:docMk/>
          <pc:sldMk cId="0" sldId="472"/>
        </pc:sldMkLst>
      </pc:sldChg>
      <pc:sldChg chg="del">
        <pc:chgData name="Bhavesh Notwani" userId="f6c2823b52d828f7" providerId="LiveId" clId="{DF40F7B4-4D6B-4977-89F1-5398A0380E74}" dt="2022-01-20T04:54:24.546" v="72" actId="47"/>
        <pc:sldMkLst>
          <pc:docMk/>
          <pc:sldMk cId="0" sldId="473"/>
        </pc:sldMkLst>
      </pc:sldChg>
      <pc:sldChg chg="del">
        <pc:chgData name="Bhavesh Notwani" userId="f6c2823b52d828f7" providerId="LiveId" clId="{DF40F7B4-4D6B-4977-89F1-5398A0380E74}" dt="2022-01-20T04:54:24.790" v="73" actId="47"/>
        <pc:sldMkLst>
          <pc:docMk/>
          <pc:sldMk cId="0" sldId="475"/>
        </pc:sldMkLst>
      </pc:sldChg>
      <pc:sldChg chg="del">
        <pc:chgData name="Bhavesh Notwani" userId="f6c2823b52d828f7" providerId="LiveId" clId="{DF40F7B4-4D6B-4977-89F1-5398A0380E74}" dt="2022-01-20T04:54:24.973" v="74" actId="47"/>
        <pc:sldMkLst>
          <pc:docMk/>
          <pc:sldMk cId="0" sldId="476"/>
        </pc:sldMkLst>
      </pc:sldChg>
      <pc:sldChg chg="del">
        <pc:chgData name="Bhavesh Notwani" userId="f6c2823b52d828f7" providerId="LiveId" clId="{DF40F7B4-4D6B-4977-89F1-5398A0380E74}" dt="2022-01-20T04:54:25.172" v="75" actId="47"/>
        <pc:sldMkLst>
          <pc:docMk/>
          <pc:sldMk cId="0" sldId="477"/>
        </pc:sldMkLst>
      </pc:sldChg>
      <pc:sldChg chg="del">
        <pc:chgData name="Bhavesh Notwani" userId="f6c2823b52d828f7" providerId="LiveId" clId="{DF40F7B4-4D6B-4977-89F1-5398A0380E74}" dt="2022-01-20T04:54:25.358" v="76" actId="47"/>
        <pc:sldMkLst>
          <pc:docMk/>
          <pc:sldMk cId="0" sldId="478"/>
        </pc:sldMkLst>
      </pc:sldChg>
      <pc:sldChg chg="del">
        <pc:chgData name="Bhavesh Notwani" userId="f6c2823b52d828f7" providerId="LiveId" clId="{DF40F7B4-4D6B-4977-89F1-5398A0380E74}" dt="2022-01-20T04:54:25.590" v="77" actId="47"/>
        <pc:sldMkLst>
          <pc:docMk/>
          <pc:sldMk cId="0" sldId="480"/>
        </pc:sldMkLst>
      </pc:sldChg>
      <pc:sldChg chg="del">
        <pc:chgData name="Bhavesh Notwani" userId="f6c2823b52d828f7" providerId="LiveId" clId="{DF40F7B4-4D6B-4977-89F1-5398A0380E74}" dt="2022-01-20T04:54:25.790" v="78" actId="47"/>
        <pc:sldMkLst>
          <pc:docMk/>
          <pc:sldMk cId="0" sldId="481"/>
        </pc:sldMkLst>
      </pc:sldChg>
      <pc:sldChg chg="del">
        <pc:chgData name="Bhavesh Notwani" userId="f6c2823b52d828f7" providerId="LiveId" clId="{DF40F7B4-4D6B-4977-89F1-5398A0380E74}" dt="2022-01-20T04:54:25.967" v="79" actId="47"/>
        <pc:sldMkLst>
          <pc:docMk/>
          <pc:sldMk cId="0" sldId="482"/>
        </pc:sldMkLst>
      </pc:sldChg>
      <pc:sldChg chg="del">
        <pc:chgData name="Bhavesh Notwani" userId="f6c2823b52d828f7" providerId="LiveId" clId="{DF40F7B4-4D6B-4977-89F1-5398A0380E74}" dt="2022-01-20T04:54:26.179" v="80" actId="47"/>
        <pc:sldMkLst>
          <pc:docMk/>
          <pc:sldMk cId="0" sldId="484"/>
        </pc:sldMkLst>
      </pc:sldChg>
      <pc:sldChg chg="del">
        <pc:chgData name="Bhavesh Notwani" userId="f6c2823b52d828f7" providerId="LiveId" clId="{DF40F7B4-4D6B-4977-89F1-5398A0380E74}" dt="2022-01-20T04:54:26.438" v="81" actId="47"/>
        <pc:sldMkLst>
          <pc:docMk/>
          <pc:sldMk cId="0" sldId="485"/>
        </pc:sldMkLst>
      </pc:sldChg>
      <pc:sldChg chg="del">
        <pc:chgData name="Bhavesh Notwani" userId="f6c2823b52d828f7" providerId="LiveId" clId="{DF40F7B4-4D6B-4977-89F1-5398A0380E74}" dt="2022-01-20T04:54:26.575" v="82" actId="47"/>
        <pc:sldMkLst>
          <pc:docMk/>
          <pc:sldMk cId="0" sldId="486"/>
        </pc:sldMkLst>
      </pc:sldChg>
      <pc:sldChg chg="del">
        <pc:chgData name="Bhavesh Notwani" userId="f6c2823b52d828f7" providerId="LiveId" clId="{DF40F7B4-4D6B-4977-89F1-5398A0380E74}" dt="2022-01-20T04:54:26.910" v="83" actId="47"/>
        <pc:sldMkLst>
          <pc:docMk/>
          <pc:sldMk cId="0" sldId="488"/>
        </pc:sldMkLst>
      </pc:sldChg>
      <pc:sldChg chg="del">
        <pc:chgData name="Bhavesh Notwani" userId="f6c2823b52d828f7" providerId="LiveId" clId="{DF40F7B4-4D6B-4977-89F1-5398A0380E74}" dt="2022-01-20T04:54:27.257" v="84" actId="47"/>
        <pc:sldMkLst>
          <pc:docMk/>
          <pc:sldMk cId="0" sldId="489"/>
        </pc:sldMkLst>
      </pc:sldChg>
      <pc:sldChg chg="del">
        <pc:chgData name="Bhavesh Notwani" userId="f6c2823b52d828f7" providerId="LiveId" clId="{DF40F7B4-4D6B-4977-89F1-5398A0380E74}" dt="2022-01-20T04:54:27.541" v="85" actId="47"/>
        <pc:sldMkLst>
          <pc:docMk/>
          <pc:sldMk cId="0" sldId="490"/>
        </pc:sldMkLst>
      </pc:sldChg>
      <pc:sldChg chg="del">
        <pc:chgData name="Bhavesh Notwani" userId="f6c2823b52d828f7" providerId="LiveId" clId="{DF40F7B4-4D6B-4977-89F1-5398A0380E74}" dt="2022-01-20T04:54:27.841" v="86" actId="47"/>
        <pc:sldMkLst>
          <pc:docMk/>
          <pc:sldMk cId="0" sldId="491"/>
        </pc:sldMkLst>
      </pc:sldChg>
      <pc:sldChg chg="del">
        <pc:chgData name="Bhavesh Notwani" userId="f6c2823b52d828f7" providerId="LiveId" clId="{DF40F7B4-4D6B-4977-89F1-5398A0380E74}" dt="2022-01-20T04:54:28.280" v="87" actId="47"/>
        <pc:sldMkLst>
          <pc:docMk/>
          <pc:sldMk cId="0" sldId="492"/>
        </pc:sldMkLst>
      </pc:sldChg>
      <pc:sldChg chg="del">
        <pc:chgData name="Bhavesh Notwani" userId="f6c2823b52d828f7" providerId="LiveId" clId="{DF40F7B4-4D6B-4977-89F1-5398A0380E74}" dt="2022-01-20T04:54:28.563" v="88" actId="47"/>
        <pc:sldMkLst>
          <pc:docMk/>
          <pc:sldMk cId="0" sldId="493"/>
        </pc:sldMkLst>
      </pc:sldChg>
      <pc:sldChg chg="del">
        <pc:chgData name="Bhavesh Notwani" userId="f6c2823b52d828f7" providerId="LiveId" clId="{DF40F7B4-4D6B-4977-89F1-5398A0380E74}" dt="2022-01-20T04:54:29.739" v="89" actId="47"/>
        <pc:sldMkLst>
          <pc:docMk/>
          <pc:sldMk cId="0" sldId="495"/>
        </pc:sldMkLst>
      </pc:sldChg>
      <pc:sldChg chg="del">
        <pc:chgData name="Bhavesh Notwani" userId="f6c2823b52d828f7" providerId="LiveId" clId="{DF40F7B4-4D6B-4977-89F1-5398A0380E74}" dt="2022-01-20T04:54:30.758" v="90" actId="47"/>
        <pc:sldMkLst>
          <pc:docMk/>
          <pc:sldMk cId="0" sldId="496"/>
        </pc:sldMkLst>
      </pc:sldChg>
      <pc:sldChg chg="del">
        <pc:chgData name="Bhavesh Notwani" userId="f6c2823b52d828f7" providerId="LiveId" clId="{DF40F7B4-4D6B-4977-89F1-5398A0380E74}" dt="2022-01-20T04:54:31.422" v="91" actId="47"/>
        <pc:sldMkLst>
          <pc:docMk/>
          <pc:sldMk cId="0" sldId="497"/>
        </pc:sldMkLst>
      </pc:sldChg>
      <pc:sldChg chg="del">
        <pc:chgData name="Bhavesh Notwani" userId="f6c2823b52d828f7" providerId="LiveId" clId="{DF40F7B4-4D6B-4977-89F1-5398A0380E74}" dt="2022-01-20T04:54:36.300" v="92" actId="47"/>
        <pc:sldMkLst>
          <pc:docMk/>
          <pc:sldMk cId="0" sldId="498"/>
        </pc:sldMkLst>
      </pc:sldChg>
      <pc:sldChg chg="del">
        <pc:chgData name="Bhavesh Notwani" userId="f6c2823b52d828f7" providerId="LiveId" clId="{DF40F7B4-4D6B-4977-89F1-5398A0380E74}" dt="2022-01-20T04:54:37.027" v="93" actId="47"/>
        <pc:sldMkLst>
          <pc:docMk/>
          <pc:sldMk cId="0" sldId="499"/>
        </pc:sldMkLst>
      </pc:sldChg>
      <pc:sldChg chg="del">
        <pc:chgData name="Bhavesh Notwani" userId="f6c2823b52d828f7" providerId="LiveId" clId="{DF40F7B4-4D6B-4977-89F1-5398A0380E74}" dt="2022-01-20T04:54:37.238" v="94" actId="47"/>
        <pc:sldMkLst>
          <pc:docMk/>
          <pc:sldMk cId="0" sldId="500"/>
        </pc:sldMkLst>
      </pc:sldChg>
      <pc:sldChg chg="del">
        <pc:chgData name="Bhavesh Notwani" userId="f6c2823b52d828f7" providerId="LiveId" clId="{DF40F7B4-4D6B-4977-89F1-5398A0380E74}" dt="2022-01-20T04:54:37.473" v="95" actId="47"/>
        <pc:sldMkLst>
          <pc:docMk/>
          <pc:sldMk cId="0" sldId="502"/>
        </pc:sldMkLst>
      </pc:sldChg>
      <pc:sldChg chg="del">
        <pc:chgData name="Bhavesh Notwani" userId="f6c2823b52d828f7" providerId="LiveId" clId="{DF40F7B4-4D6B-4977-89F1-5398A0380E74}" dt="2022-01-20T04:54:37.619" v="96" actId="47"/>
        <pc:sldMkLst>
          <pc:docMk/>
          <pc:sldMk cId="0" sldId="503"/>
        </pc:sldMkLst>
      </pc:sldChg>
      <pc:sldChg chg="del">
        <pc:chgData name="Bhavesh Notwani" userId="f6c2823b52d828f7" providerId="LiveId" clId="{DF40F7B4-4D6B-4977-89F1-5398A0380E74}" dt="2022-01-20T04:54:38.130" v="97" actId="47"/>
        <pc:sldMkLst>
          <pc:docMk/>
          <pc:sldMk cId="0" sldId="505"/>
        </pc:sldMkLst>
      </pc:sldChg>
      <pc:sldChg chg="del">
        <pc:chgData name="Bhavesh Notwani" userId="f6c2823b52d828f7" providerId="LiveId" clId="{DF40F7B4-4D6B-4977-89F1-5398A0380E74}" dt="2022-01-20T04:54:38.300" v="98" actId="47"/>
        <pc:sldMkLst>
          <pc:docMk/>
          <pc:sldMk cId="0" sldId="506"/>
        </pc:sldMkLst>
      </pc:sldChg>
      <pc:sldChg chg="add del">
        <pc:chgData name="Bhavesh Notwani" userId="f6c2823b52d828f7" providerId="LiveId" clId="{DF40F7B4-4D6B-4977-89F1-5398A0380E74}" dt="2022-01-20T04:54:46.059" v="106" actId="47"/>
        <pc:sldMkLst>
          <pc:docMk/>
          <pc:sldMk cId="0" sldId="508"/>
        </pc:sldMkLst>
      </pc:sldChg>
      <pc:sldChg chg="add del">
        <pc:chgData name="Bhavesh Notwani" userId="f6c2823b52d828f7" providerId="LiveId" clId="{DF40F7B4-4D6B-4977-89F1-5398A0380E74}" dt="2022-01-20T04:54:41.672" v="103" actId="47"/>
        <pc:sldMkLst>
          <pc:docMk/>
          <pc:sldMk cId="1861563100" sldId="52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39154" y="2208600"/>
            <a:ext cx="17225791" cy="444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636149" y="6826260"/>
            <a:ext cx="6831801" cy="2035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72356" y="3300566"/>
            <a:ext cx="7586345" cy="7080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891669" y="2264517"/>
            <a:ext cx="8101330" cy="7818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1512" y="3313277"/>
            <a:ext cx="18521074" cy="444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1032" y="2963260"/>
            <a:ext cx="17862034" cy="2261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9.png"/><Relationship Id="rId4" Type="http://schemas.openxmlformats.org/officeDocument/2006/relationships/image" Target="../media/image35.jp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10" Type="http://schemas.openxmlformats.org/officeDocument/2006/relationships/image" Target="../media/image2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jpg"/><Relationship Id="rId7" Type="http://schemas.openxmlformats.org/officeDocument/2006/relationships/image" Target="../media/image59.pn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8.png"/><Relationship Id="rId11" Type="http://schemas.openxmlformats.org/officeDocument/2006/relationships/image" Target="../media/image36.png"/><Relationship Id="rId5" Type="http://schemas.openxmlformats.org/officeDocument/2006/relationships/image" Target="../media/image57.png"/><Relationship Id="rId10" Type="http://schemas.openxmlformats.org/officeDocument/2006/relationships/image" Target="../media/image45.png"/><Relationship Id="rId4" Type="http://schemas.openxmlformats.org/officeDocument/2006/relationships/image" Target="../media/image56.png"/><Relationship Id="rId9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10" Type="http://schemas.openxmlformats.org/officeDocument/2006/relationships/image" Target="../media/image12.jpg"/><Relationship Id="rId4" Type="http://schemas.openxmlformats.org/officeDocument/2006/relationships/image" Target="../media/image65.jpg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27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5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58.png"/><Relationship Id="rId5" Type="http://schemas.openxmlformats.org/officeDocument/2006/relationships/image" Target="../media/image27.png"/><Relationship Id="rId10" Type="http://schemas.openxmlformats.org/officeDocument/2006/relationships/image" Target="../media/image87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12.jpg"/><Relationship Id="rId4" Type="http://schemas.openxmlformats.org/officeDocument/2006/relationships/image" Target="../media/image91.jpg"/><Relationship Id="rId9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58.png"/><Relationship Id="rId7" Type="http://schemas.openxmlformats.org/officeDocument/2006/relationships/image" Target="../media/image12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97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1.jpg"/><Relationship Id="rId9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27.png"/><Relationship Id="rId4" Type="http://schemas.openxmlformats.org/officeDocument/2006/relationships/image" Target="../media/image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33.png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7" Type="http://schemas.openxmlformats.org/officeDocument/2006/relationships/image" Target="../media/image12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.jpg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jpg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27.png"/><Relationship Id="rId4" Type="http://schemas.openxmlformats.org/officeDocument/2006/relationships/image" Target="../media/image1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g"/><Relationship Id="rId5" Type="http://schemas.openxmlformats.org/officeDocument/2006/relationships/image" Target="../media/image137.jpg"/><Relationship Id="rId4" Type="http://schemas.openxmlformats.org/officeDocument/2006/relationships/image" Target="../media/image13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27.png"/><Relationship Id="rId7" Type="http://schemas.openxmlformats.org/officeDocument/2006/relationships/image" Target="../media/image1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5786755" cy="338041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cs typeface="Calibri"/>
              </a:rPr>
              <a:t>SECTION</a:t>
            </a:r>
          </a:p>
          <a:p>
            <a:pPr marL="19050">
              <a:lnSpc>
                <a:spcPct val="100000"/>
              </a:lnSpc>
              <a:spcBef>
                <a:spcPts val="880"/>
              </a:spcBef>
            </a:pPr>
            <a:r>
              <a:rPr sz="51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cs typeface="Calibri"/>
              </a:rPr>
              <a:t>WELCOME, WELCOME, WELCOME</a:t>
            </a:r>
            <a:r>
              <a:rPr lang="en-IN" sz="51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cs typeface="Calibri"/>
              </a:rPr>
              <a:t>!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1450" y="3902075"/>
            <a:ext cx="9946338" cy="20746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05985" marR="5080" indent="-4693920" algn="ctr">
              <a:lnSpc>
                <a:spcPct val="109800"/>
              </a:lnSpc>
              <a:spcBef>
                <a:spcPts val="105"/>
              </a:spcBef>
            </a:pPr>
            <a:r>
              <a:rPr lang="en-IN" spc="-220" dirty="0"/>
              <a:t>LETS CODE!</a:t>
            </a:r>
            <a:endParaRPr spc="-110" dirty="0"/>
          </a:p>
        </p:txBody>
      </p:sp>
    </p:spTree>
    <p:extLst>
      <p:ext uri="{BB962C8B-B14F-4D97-AF65-F5344CB8AC3E}">
        <p14:creationId xmlns:p14="http://schemas.microsoft.com/office/powerpoint/2010/main" val="25759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567809" y="3896837"/>
            <a:ext cx="6958330" cy="91050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925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DATA TYPES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80771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80895" algn="l"/>
                <a:tab pos="313309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OBJECTS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AND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PRIMITIVES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55055" y="2329560"/>
            <a:ext cx="15944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40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4100" b="1" spc="-3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4100" b="1" spc="-33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4100" b="1" spc="-250" dirty="0">
                <a:solidFill>
                  <a:srgbClr val="444444"/>
                </a:solidFill>
                <a:latin typeface="Arial"/>
                <a:cs typeface="Arial"/>
              </a:rPr>
              <a:t>UE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4770" y="4978365"/>
            <a:ext cx="3422015" cy="3422015"/>
          </a:xfrm>
          <a:custGeom>
            <a:avLst/>
            <a:gdLst/>
            <a:ahLst/>
            <a:cxnLst/>
            <a:rect l="l" t="t" r="r" b="b"/>
            <a:pathLst>
              <a:path w="3422015" h="3422015">
                <a:moveTo>
                  <a:pt x="1732983" y="0"/>
                </a:moveTo>
                <a:lnTo>
                  <a:pt x="1688457" y="0"/>
                </a:lnTo>
                <a:lnTo>
                  <a:pt x="1643943" y="1151"/>
                </a:lnTo>
                <a:lnTo>
                  <a:pt x="1599466" y="3454"/>
                </a:lnTo>
                <a:lnTo>
                  <a:pt x="1555049" y="6909"/>
                </a:lnTo>
                <a:lnTo>
                  <a:pt x="1510717" y="11516"/>
                </a:lnTo>
                <a:lnTo>
                  <a:pt x="1466494" y="17274"/>
                </a:lnTo>
                <a:lnTo>
                  <a:pt x="1422405" y="24184"/>
                </a:lnTo>
                <a:lnTo>
                  <a:pt x="1378473" y="32245"/>
                </a:lnTo>
                <a:lnTo>
                  <a:pt x="1334723" y="41458"/>
                </a:lnTo>
                <a:lnTo>
                  <a:pt x="1291180" y="51823"/>
                </a:lnTo>
                <a:lnTo>
                  <a:pt x="1247867" y="63339"/>
                </a:lnTo>
                <a:lnTo>
                  <a:pt x="1204808" y="76007"/>
                </a:lnTo>
                <a:lnTo>
                  <a:pt x="1162029" y="89826"/>
                </a:lnTo>
                <a:lnTo>
                  <a:pt x="1119552" y="104797"/>
                </a:lnTo>
                <a:lnTo>
                  <a:pt x="1077403" y="120920"/>
                </a:lnTo>
                <a:lnTo>
                  <a:pt x="1035606" y="138194"/>
                </a:lnTo>
                <a:lnTo>
                  <a:pt x="994185" y="156620"/>
                </a:lnTo>
                <a:lnTo>
                  <a:pt x="953164" y="176198"/>
                </a:lnTo>
                <a:lnTo>
                  <a:pt x="912567" y="196927"/>
                </a:lnTo>
                <a:lnTo>
                  <a:pt x="872419" y="218808"/>
                </a:lnTo>
                <a:lnTo>
                  <a:pt x="832744" y="241840"/>
                </a:lnTo>
                <a:lnTo>
                  <a:pt x="793567" y="266025"/>
                </a:lnTo>
                <a:lnTo>
                  <a:pt x="754911" y="291360"/>
                </a:lnTo>
                <a:lnTo>
                  <a:pt x="716800" y="317848"/>
                </a:lnTo>
                <a:lnTo>
                  <a:pt x="679260" y="345487"/>
                </a:lnTo>
                <a:lnTo>
                  <a:pt x="642314" y="374277"/>
                </a:lnTo>
                <a:lnTo>
                  <a:pt x="605986" y="404219"/>
                </a:lnTo>
                <a:lnTo>
                  <a:pt x="570301" y="435313"/>
                </a:lnTo>
                <a:lnTo>
                  <a:pt x="535283" y="467559"/>
                </a:lnTo>
                <a:lnTo>
                  <a:pt x="500957" y="500956"/>
                </a:lnTo>
                <a:lnTo>
                  <a:pt x="467559" y="535282"/>
                </a:lnTo>
                <a:lnTo>
                  <a:pt x="435314" y="570300"/>
                </a:lnTo>
                <a:lnTo>
                  <a:pt x="404220" y="605985"/>
                </a:lnTo>
                <a:lnTo>
                  <a:pt x="374278" y="642313"/>
                </a:lnTo>
                <a:lnTo>
                  <a:pt x="345487" y="679259"/>
                </a:lnTo>
                <a:lnTo>
                  <a:pt x="317848" y="716800"/>
                </a:lnTo>
                <a:lnTo>
                  <a:pt x="291361" y="754910"/>
                </a:lnTo>
                <a:lnTo>
                  <a:pt x="266025" y="793566"/>
                </a:lnTo>
                <a:lnTo>
                  <a:pt x="241841" y="832744"/>
                </a:lnTo>
                <a:lnTo>
                  <a:pt x="218808" y="872419"/>
                </a:lnTo>
                <a:lnTo>
                  <a:pt x="196927" y="912567"/>
                </a:lnTo>
                <a:lnTo>
                  <a:pt x="176198" y="953164"/>
                </a:lnTo>
                <a:lnTo>
                  <a:pt x="156621" y="994185"/>
                </a:lnTo>
                <a:lnTo>
                  <a:pt x="138195" y="1035606"/>
                </a:lnTo>
                <a:lnTo>
                  <a:pt x="120920" y="1077403"/>
                </a:lnTo>
                <a:lnTo>
                  <a:pt x="104797" y="1119552"/>
                </a:lnTo>
                <a:lnTo>
                  <a:pt x="89826" y="1162028"/>
                </a:lnTo>
                <a:lnTo>
                  <a:pt x="76007" y="1204808"/>
                </a:lnTo>
                <a:lnTo>
                  <a:pt x="63339" y="1247867"/>
                </a:lnTo>
                <a:lnTo>
                  <a:pt x="51823" y="1291180"/>
                </a:lnTo>
                <a:lnTo>
                  <a:pt x="41458" y="1334723"/>
                </a:lnTo>
                <a:lnTo>
                  <a:pt x="32245" y="1378473"/>
                </a:lnTo>
                <a:lnTo>
                  <a:pt x="24184" y="1422405"/>
                </a:lnTo>
                <a:lnTo>
                  <a:pt x="17274" y="1466494"/>
                </a:lnTo>
                <a:lnTo>
                  <a:pt x="11516" y="1510717"/>
                </a:lnTo>
                <a:lnTo>
                  <a:pt x="6909" y="1555049"/>
                </a:lnTo>
                <a:lnTo>
                  <a:pt x="3454" y="1599466"/>
                </a:lnTo>
                <a:lnTo>
                  <a:pt x="1151" y="1643943"/>
                </a:lnTo>
                <a:lnTo>
                  <a:pt x="0" y="1688457"/>
                </a:lnTo>
                <a:lnTo>
                  <a:pt x="0" y="1732983"/>
                </a:lnTo>
                <a:lnTo>
                  <a:pt x="1151" y="1777497"/>
                </a:lnTo>
                <a:lnTo>
                  <a:pt x="3454" y="1821974"/>
                </a:lnTo>
                <a:lnTo>
                  <a:pt x="6909" y="1866391"/>
                </a:lnTo>
                <a:lnTo>
                  <a:pt x="11516" y="1910723"/>
                </a:lnTo>
                <a:lnTo>
                  <a:pt x="17274" y="1954946"/>
                </a:lnTo>
                <a:lnTo>
                  <a:pt x="24184" y="1999035"/>
                </a:lnTo>
                <a:lnTo>
                  <a:pt x="32245" y="2042967"/>
                </a:lnTo>
                <a:lnTo>
                  <a:pt x="41458" y="2086716"/>
                </a:lnTo>
                <a:lnTo>
                  <a:pt x="51823" y="2130260"/>
                </a:lnTo>
                <a:lnTo>
                  <a:pt x="63339" y="2173573"/>
                </a:lnTo>
                <a:lnTo>
                  <a:pt x="76007" y="2216632"/>
                </a:lnTo>
                <a:lnTo>
                  <a:pt x="89826" y="2259411"/>
                </a:lnTo>
                <a:lnTo>
                  <a:pt x="104797" y="2301888"/>
                </a:lnTo>
                <a:lnTo>
                  <a:pt x="120920" y="2344037"/>
                </a:lnTo>
                <a:lnTo>
                  <a:pt x="138195" y="2385834"/>
                </a:lnTo>
                <a:lnTo>
                  <a:pt x="156621" y="2427255"/>
                </a:lnTo>
                <a:lnTo>
                  <a:pt x="176198" y="2468276"/>
                </a:lnTo>
                <a:lnTo>
                  <a:pt x="196927" y="2508873"/>
                </a:lnTo>
                <a:lnTo>
                  <a:pt x="218808" y="2549021"/>
                </a:lnTo>
                <a:lnTo>
                  <a:pt x="241841" y="2588696"/>
                </a:lnTo>
                <a:lnTo>
                  <a:pt x="266025" y="2627874"/>
                </a:lnTo>
                <a:lnTo>
                  <a:pt x="291361" y="2666530"/>
                </a:lnTo>
                <a:lnTo>
                  <a:pt x="317848" y="2704640"/>
                </a:lnTo>
                <a:lnTo>
                  <a:pt x="345487" y="2742181"/>
                </a:lnTo>
                <a:lnTo>
                  <a:pt x="374278" y="2779127"/>
                </a:lnTo>
                <a:lnTo>
                  <a:pt x="404220" y="2815455"/>
                </a:lnTo>
                <a:lnTo>
                  <a:pt x="435314" y="2851140"/>
                </a:lnTo>
                <a:lnTo>
                  <a:pt x="467559" y="2886157"/>
                </a:lnTo>
                <a:lnTo>
                  <a:pt x="500957" y="2920484"/>
                </a:lnTo>
                <a:lnTo>
                  <a:pt x="535283" y="2953881"/>
                </a:lnTo>
                <a:lnTo>
                  <a:pt x="570301" y="2986127"/>
                </a:lnTo>
                <a:lnTo>
                  <a:pt x="605986" y="3017221"/>
                </a:lnTo>
                <a:lnTo>
                  <a:pt x="642314" y="3047163"/>
                </a:lnTo>
                <a:lnTo>
                  <a:pt x="679260" y="3075953"/>
                </a:lnTo>
                <a:lnTo>
                  <a:pt x="716800" y="3103592"/>
                </a:lnTo>
                <a:lnTo>
                  <a:pt x="754911" y="3130080"/>
                </a:lnTo>
                <a:lnTo>
                  <a:pt x="793567" y="3155415"/>
                </a:lnTo>
                <a:lnTo>
                  <a:pt x="832744" y="3179599"/>
                </a:lnTo>
                <a:lnTo>
                  <a:pt x="872419" y="3202632"/>
                </a:lnTo>
                <a:lnTo>
                  <a:pt x="912567" y="3224513"/>
                </a:lnTo>
                <a:lnTo>
                  <a:pt x="953164" y="3245242"/>
                </a:lnTo>
                <a:lnTo>
                  <a:pt x="994185" y="3264820"/>
                </a:lnTo>
                <a:lnTo>
                  <a:pt x="1035606" y="3283246"/>
                </a:lnTo>
                <a:lnTo>
                  <a:pt x="1077403" y="3300520"/>
                </a:lnTo>
                <a:lnTo>
                  <a:pt x="1119552" y="3316643"/>
                </a:lnTo>
                <a:lnTo>
                  <a:pt x="1162029" y="3331614"/>
                </a:lnTo>
                <a:lnTo>
                  <a:pt x="1204808" y="3345433"/>
                </a:lnTo>
                <a:lnTo>
                  <a:pt x="1247867" y="3358101"/>
                </a:lnTo>
                <a:lnTo>
                  <a:pt x="1291180" y="3369617"/>
                </a:lnTo>
                <a:lnTo>
                  <a:pt x="1334723" y="3379982"/>
                </a:lnTo>
                <a:lnTo>
                  <a:pt x="1378473" y="3389195"/>
                </a:lnTo>
                <a:lnTo>
                  <a:pt x="1422405" y="3397256"/>
                </a:lnTo>
                <a:lnTo>
                  <a:pt x="1466494" y="3404166"/>
                </a:lnTo>
                <a:lnTo>
                  <a:pt x="1510717" y="3409924"/>
                </a:lnTo>
                <a:lnTo>
                  <a:pt x="1555049" y="3414531"/>
                </a:lnTo>
                <a:lnTo>
                  <a:pt x="1599466" y="3417986"/>
                </a:lnTo>
                <a:lnTo>
                  <a:pt x="1643943" y="3420289"/>
                </a:lnTo>
                <a:lnTo>
                  <a:pt x="1688457" y="3421440"/>
                </a:lnTo>
                <a:lnTo>
                  <a:pt x="1732983" y="3421440"/>
                </a:lnTo>
                <a:lnTo>
                  <a:pt x="1777497" y="3420289"/>
                </a:lnTo>
                <a:lnTo>
                  <a:pt x="1821974" y="3417986"/>
                </a:lnTo>
                <a:lnTo>
                  <a:pt x="1866391" y="3414531"/>
                </a:lnTo>
                <a:lnTo>
                  <a:pt x="1910723" y="3409924"/>
                </a:lnTo>
                <a:lnTo>
                  <a:pt x="1954945" y="3404166"/>
                </a:lnTo>
                <a:lnTo>
                  <a:pt x="1999035" y="3397256"/>
                </a:lnTo>
                <a:lnTo>
                  <a:pt x="2042967" y="3389195"/>
                </a:lnTo>
                <a:lnTo>
                  <a:pt x="2086716" y="3379982"/>
                </a:lnTo>
                <a:lnTo>
                  <a:pt x="2130260" y="3369617"/>
                </a:lnTo>
                <a:lnTo>
                  <a:pt x="2173573" y="3358101"/>
                </a:lnTo>
                <a:lnTo>
                  <a:pt x="2216632" y="3345433"/>
                </a:lnTo>
                <a:lnTo>
                  <a:pt x="2259411" y="3331614"/>
                </a:lnTo>
                <a:lnTo>
                  <a:pt x="2301888" y="3316643"/>
                </a:lnTo>
                <a:lnTo>
                  <a:pt x="2344037" y="3300520"/>
                </a:lnTo>
                <a:lnTo>
                  <a:pt x="2385834" y="3283246"/>
                </a:lnTo>
                <a:lnTo>
                  <a:pt x="2427255" y="3264820"/>
                </a:lnTo>
                <a:lnTo>
                  <a:pt x="2468276" y="3245242"/>
                </a:lnTo>
                <a:lnTo>
                  <a:pt x="2508873" y="3224513"/>
                </a:lnTo>
                <a:lnTo>
                  <a:pt x="2549021" y="3202632"/>
                </a:lnTo>
                <a:lnTo>
                  <a:pt x="2588696" y="3179599"/>
                </a:lnTo>
                <a:lnTo>
                  <a:pt x="2627873" y="3155415"/>
                </a:lnTo>
                <a:lnTo>
                  <a:pt x="2666529" y="3130080"/>
                </a:lnTo>
                <a:lnTo>
                  <a:pt x="2704640" y="3103592"/>
                </a:lnTo>
                <a:lnTo>
                  <a:pt x="2742180" y="3075953"/>
                </a:lnTo>
                <a:lnTo>
                  <a:pt x="2779127" y="3047163"/>
                </a:lnTo>
                <a:lnTo>
                  <a:pt x="2815454" y="3017221"/>
                </a:lnTo>
                <a:lnTo>
                  <a:pt x="2851139" y="2986127"/>
                </a:lnTo>
                <a:lnTo>
                  <a:pt x="2886157" y="2953881"/>
                </a:lnTo>
                <a:lnTo>
                  <a:pt x="2920484" y="2920484"/>
                </a:lnTo>
                <a:lnTo>
                  <a:pt x="2953881" y="2886157"/>
                </a:lnTo>
                <a:lnTo>
                  <a:pt x="2986127" y="2851140"/>
                </a:lnTo>
                <a:lnTo>
                  <a:pt x="3017220" y="2815455"/>
                </a:lnTo>
                <a:lnTo>
                  <a:pt x="3047163" y="2779127"/>
                </a:lnTo>
                <a:lnTo>
                  <a:pt x="3075953" y="2742181"/>
                </a:lnTo>
                <a:lnTo>
                  <a:pt x="3103592" y="2704640"/>
                </a:lnTo>
                <a:lnTo>
                  <a:pt x="3130080" y="2666530"/>
                </a:lnTo>
                <a:lnTo>
                  <a:pt x="3155415" y="2627874"/>
                </a:lnTo>
                <a:lnTo>
                  <a:pt x="3179600" y="2588696"/>
                </a:lnTo>
                <a:lnTo>
                  <a:pt x="3202632" y="2549021"/>
                </a:lnTo>
                <a:lnTo>
                  <a:pt x="3224513" y="2508873"/>
                </a:lnTo>
                <a:lnTo>
                  <a:pt x="3245242" y="2468276"/>
                </a:lnTo>
                <a:lnTo>
                  <a:pt x="3264820" y="2427255"/>
                </a:lnTo>
                <a:lnTo>
                  <a:pt x="3283246" y="2385834"/>
                </a:lnTo>
                <a:lnTo>
                  <a:pt x="3300520" y="2344037"/>
                </a:lnTo>
                <a:lnTo>
                  <a:pt x="3316643" y="2301888"/>
                </a:lnTo>
                <a:lnTo>
                  <a:pt x="3331614" y="2259411"/>
                </a:lnTo>
                <a:lnTo>
                  <a:pt x="3345434" y="2216632"/>
                </a:lnTo>
                <a:lnTo>
                  <a:pt x="3358102" y="2173573"/>
                </a:lnTo>
                <a:lnTo>
                  <a:pt x="3369618" y="2130260"/>
                </a:lnTo>
                <a:lnTo>
                  <a:pt x="3379982" y="2086716"/>
                </a:lnTo>
                <a:lnTo>
                  <a:pt x="3389195" y="2042967"/>
                </a:lnTo>
                <a:lnTo>
                  <a:pt x="3397257" y="1999035"/>
                </a:lnTo>
                <a:lnTo>
                  <a:pt x="3404167" y="1954946"/>
                </a:lnTo>
                <a:lnTo>
                  <a:pt x="3409925" y="1910723"/>
                </a:lnTo>
                <a:lnTo>
                  <a:pt x="3414531" y="1866391"/>
                </a:lnTo>
                <a:lnTo>
                  <a:pt x="3417986" y="1821974"/>
                </a:lnTo>
                <a:lnTo>
                  <a:pt x="3420289" y="1777497"/>
                </a:lnTo>
                <a:lnTo>
                  <a:pt x="3421441" y="1732983"/>
                </a:lnTo>
                <a:lnTo>
                  <a:pt x="3421441" y="1688457"/>
                </a:lnTo>
                <a:lnTo>
                  <a:pt x="3420289" y="1643943"/>
                </a:lnTo>
                <a:lnTo>
                  <a:pt x="3417986" y="1599466"/>
                </a:lnTo>
                <a:lnTo>
                  <a:pt x="3414531" y="1555049"/>
                </a:lnTo>
                <a:lnTo>
                  <a:pt x="3409925" y="1510717"/>
                </a:lnTo>
                <a:lnTo>
                  <a:pt x="3404167" y="1466494"/>
                </a:lnTo>
                <a:lnTo>
                  <a:pt x="3397257" y="1422405"/>
                </a:lnTo>
                <a:lnTo>
                  <a:pt x="3389195" y="1378473"/>
                </a:lnTo>
                <a:lnTo>
                  <a:pt x="3379982" y="1334723"/>
                </a:lnTo>
                <a:lnTo>
                  <a:pt x="3369618" y="1291180"/>
                </a:lnTo>
                <a:lnTo>
                  <a:pt x="3358102" y="1247867"/>
                </a:lnTo>
                <a:lnTo>
                  <a:pt x="3345434" y="1204808"/>
                </a:lnTo>
                <a:lnTo>
                  <a:pt x="3331614" y="1162028"/>
                </a:lnTo>
                <a:lnTo>
                  <a:pt x="3316643" y="1119552"/>
                </a:lnTo>
                <a:lnTo>
                  <a:pt x="3300520" y="1077403"/>
                </a:lnTo>
                <a:lnTo>
                  <a:pt x="3283246" y="1035606"/>
                </a:lnTo>
                <a:lnTo>
                  <a:pt x="3264820" y="994185"/>
                </a:lnTo>
                <a:lnTo>
                  <a:pt x="3245242" y="953164"/>
                </a:lnTo>
                <a:lnTo>
                  <a:pt x="3224513" y="912567"/>
                </a:lnTo>
                <a:lnTo>
                  <a:pt x="3202632" y="872419"/>
                </a:lnTo>
                <a:lnTo>
                  <a:pt x="3179600" y="832744"/>
                </a:lnTo>
                <a:lnTo>
                  <a:pt x="3155415" y="793566"/>
                </a:lnTo>
                <a:lnTo>
                  <a:pt x="3130080" y="754910"/>
                </a:lnTo>
                <a:lnTo>
                  <a:pt x="3103592" y="716800"/>
                </a:lnTo>
                <a:lnTo>
                  <a:pt x="3075953" y="679259"/>
                </a:lnTo>
                <a:lnTo>
                  <a:pt x="3047163" y="642313"/>
                </a:lnTo>
                <a:lnTo>
                  <a:pt x="3017220" y="605985"/>
                </a:lnTo>
                <a:lnTo>
                  <a:pt x="2986127" y="570300"/>
                </a:lnTo>
                <a:lnTo>
                  <a:pt x="2953881" y="535282"/>
                </a:lnTo>
                <a:lnTo>
                  <a:pt x="2920484" y="500956"/>
                </a:lnTo>
                <a:lnTo>
                  <a:pt x="2886157" y="467559"/>
                </a:lnTo>
                <a:lnTo>
                  <a:pt x="2851139" y="435313"/>
                </a:lnTo>
                <a:lnTo>
                  <a:pt x="2815454" y="404219"/>
                </a:lnTo>
                <a:lnTo>
                  <a:pt x="2779127" y="374277"/>
                </a:lnTo>
                <a:lnTo>
                  <a:pt x="2742180" y="345487"/>
                </a:lnTo>
                <a:lnTo>
                  <a:pt x="2704640" y="317848"/>
                </a:lnTo>
                <a:lnTo>
                  <a:pt x="2666529" y="291360"/>
                </a:lnTo>
                <a:lnTo>
                  <a:pt x="2627873" y="266025"/>
                </a:lnTo>
                <a:lnTo>
                  <a:pt x="2588696" y="241840"/>
                </a:lnTo>
                <a:lnTo>
                  <a:pt x="2549021" y="218808"/>
                </a:lnTo>
                <a:lnTo>
                  <a:pt x="2508873" y="196927"/>
                </a:lnTo>
                <a:lnTo>
                  <a:pt x="2468276" y="176198"/>
                </a:lnTo>
                <a:lnTo>
                  <a:pt x="2427255" y="156620"/>
                </a:lnTo>
                <a:lnTo>
                  <a:pt x="2385834" y="138194"/>
                </a:lnTo>
                <a:lnTo>
                  <a:pt x="2344037" y="120920"/>
                </a:lnTo>
                <a:lnTo>
                  <a:pt x="2301888" y="104797"/>
                </a:lnTo>
                <a:lnTo>
                  <a:pt x="2259411" y="89826"/>
                </a:lnTo>
                <a:lnTo>
                  <a:pt x="2216632" y="76007"/>
                </a:lnTo>
                <a:lnTo>
                  <a:pt x="2173573" y="63339"/>
                </a:lnTo>
                <a:lnTo>
                  <a:pt x="2130260" y="51823"/>
                </a:lnTo>
                <a:lnTo>
                  <a:pt x="2086716" y="41458"/>
                </a:lnTo>
                <a:lnTo>
                  <a:pt x="2042967" y="32245"/>
                </a:lnTo>
                <a:lnTo>
                  <a:pt x="1999035" y="24184"/>
                </a:lnTo>
                <a:lnTo>
                  <a:pt x="1954945" y="17274"/>
                </a:lnTo>
                <a:lnTo>
                  <a:pt x="1910723" y="11516"/>
                </a:lnTo>
                <a:lnTo>
                  <a:pt x="1866391" y="6909"/>
                </a:lnTo>
                <a:lnTo>
                  <a:pt x="1821974" y="3454"/>
                </a:lnTo>
                <a:lnTo>
                  <a:pt x="1777497" y="1151"/>
                </a:lnTo>
                <a:lnTo>
                  <a:pt x="1732983" y="0"/>
                </a:lnTo>
                <a:close/>
              </a:path>
            </a:pathLst>
          </a:custGeom>
          <a:solidFill>
            <a:srgbClr val="384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85655" y="6419272"/>
            <a:ext cx="15595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30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300" b="1" spc="-28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300" b="1" spc="-17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3300" b="1" spc="-26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92633" y="3257279"/>
            <a:ext cx="1485900" cy="1721485"/>
            <a:chOff x="8092633" y="3257279"/>
            <a:chExt cx="1485900" cy="1721485"/>
          </a:xfrm>
        </p:grpSpPr>
        <p:sp>
          <p:nvSpPr>
            <p:cNvPr id="8" name="object 8"/>
            <p:cNvSpPr/>
            <p:nvPr/>
          </p:nvSpPr>
          <p:spPr>
            <a:xfrm>
              <a:off x="8299424" y="3304398"/>
              <a:ext cx="1231900" cy="1433830"/>
            </a:xfrm>
            <a:custGeom>
              <a:avLst/>
              <a:gdLst/>
              <a:ahLst/>
              <a:cxnLst/>
              <a:rect l="l" t="t" r="r" b="b"/>
              <a:pathLst>
                <a:path w="1231900" h="1433829">
                  <a:moveTo>
                    <a:pt x="1231730" y="0"/>
                  </a:moveTo>
                  <a:lnTo>
                    <a:pt x="30711" y="1397471"/>
                  </a:lnTo>
                  <a:lnTo>
                    <a:pt x="0" y="1433206"/>
                  </a:lnTo>
                </a:path>
              </a:pathLst>
            </a:custGeom>
            <a:ln w="9423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2633" y="4583119"/>
              <a:ext cx="375920" cy="395605"/>
            </a:xfrm>
            <a:custGeom>
              <a:avLst/>
              <a:gdLst/>
              <a:ahLst/>
              <a:cxnLst/>
              <a:rect l="l" t="t" r="r" b="b"/>
              <a:pathLst>
                <a:path w="375920" h="395604">
                  <a:moveTo>
                    <a:pt x="99326" y="0"/>
                  </a:moveTo>
                  <a:lnTo>
                    <a:pt x="0" y="395103"/>
                  </a:lnTo>
                  <a:lnTo>
                    <a:pt x="375677" y="237502"/>
                  </a:lnTo>
                  <a:lnTo>
                    <a:pt x="9932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1391" y="8982517"/>
            <a:ext cx="2548196" cy="141076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1727891" y="4978365"/>
            <a:ext cx="3422015" cy="3422015"/>
          </a:xfrm>
          <a:custGeom>
            <a:avLst/>
            <a:gdLst/>
            <a:ahLst/>
            <a:cxnLst/>
            <a:rect l="l" t="t" r="r" b="b"/>
            <a:pathLst>
              <a:path w="3422015" h="3422015">
                <a:moveTo>
                  <a:pt x="1732977" y="0"/>
                </a:moveTo>
                <a:lnTo>
                  <a:pt x="1688452" y="0"/>
                </a:lnTo>
                <a:lnTo>
                  <a:pt x="1643938" y="1151"/>
                </a:lnTo>
                <a:lnTo>
                  <a:pt x="1599460" y="3454"/>
                </a:lnTo>
                <a:lnTo>
                  <a:pt x="1555044" y="6909"/>
                </a:lnTo>
                <a:lnTo>
                  <a:pt x="1510712" y="11516"/>
                </a:lnTo>
                <a:lnTo>
                  <a:pt x="1466489" y="17274"/>
                </a:lnTo>
                <a:lnTo>
                  <a:pt x="1422400" y="24184"/>
                </a:lnTo>
                <a:lnTo>
                  <a:pt x="1378468" y="32245"/>
                </a:lnTo>
                <a:lnTo>
                  <a:pt x="1334718" y="41458"/>
                </a:lnTo>
                <a:lnTo>
                  <a:pt x="1291175" y="51823"/>
                </a:lnTo>
                <a:lnTo>
                  <a:pt x="1247862" y="63339"/>
                </a:lnTo>
                <a:lnTo>
                  <a:pt x="1204803" y="76007"/>
                </a:lnTo>
                <a:lnTo>
                  <a:pt x="1162024" y="89826"/>
                </a:lnTo>
                <a:lnTo>
                  <a:pt x="1119547" y="104797"/>
                </a:lnTo>
                <a:lnTo>
                  <a:pt x="1077398" y="120920"/>
                </a:lnTo>
                <a:lnTo>
                  <a:pt x="1035601" y="138194"/>
                </a:lnTo>
                <a:lnTo>
                  <a:pt x="994180" y="156620"/>
                </a:lnTo>
                <a:lnTo>
                  <a:pt x="953159" y="176198"/>
                </a:lnTo>
                <a:lnTo>
                  <a:pt x="912562" y="196927"/>
                </a:lnTo>
                <a:lnTo>
                  <a:pt x="872414" y="218808"/>
                </a:lnTo>
                <a:lnTo>
                  <a:pt x="832739" y="241840"/>
                </a:lnTo>
                <a:lnTo>
                  <a:pt x="793561" y="266025"/>
                </a:lnTo>
                <a:lnTo>
                  <a:pt x="754905" y="291360"/>
                </a:lnTo>
                <a:lnTo>
                  <a:pt x="716795" y="317848"/>
                </a:lnTo>
                <a:lnTo>
                  <a:pt x="679254" y="345487"/>
                </a:lnTo>
                <a:lnTo>
                  <a:pt x="642308" y="374277"/>
                </a:lnTo>
                <a:lnTo>
                  <a:pt x="605980" y="404219"/>
                </a:lnTo>
                <a:lnTo>
                  <a:pt x="570295" y="435313"/>
                </a:lnTo>
                <a:lnTo>
                  <a:pt x="535277" y="467559"/>
                </a:lnTo>
                <a:lnTo>
                  <a:pt x="500950" y="500956"/>
                </a:lnTo>
                <a:lnTo>
                  <a:pt x="467554" y="535282"/>
                </a:lnTo>
                <a:lnTo>
                  <a:pt x="435308" y="570300"/>
                </a:lnTo>
                <a:lnTo>
                  <a:pt x="404215" y="605985"/>
                </a:lnTo>
                <a:lnTo>
                  <a:pt x="374273" y="642313"/>
                </a:lnTo>
                <a:lnTo>
                  <a:pt x="345483" y="679259"/>
                </a:lnTo>
                <a:lnTo>
                  <a:pt x="317844" y="716800"/>
                </a:lnTo>
                <a:lnTo>
                  <a:pt x="291357" y="754910"/>
                </a:lnTo>
                <a:lnTo>
                  <a:pt x="266022" y="793566"/>
                </a:lnTo>
                <a:lnTo>
                  <a:pt x="241838" y="832744"/>
                </a:lnTo>
                <a:lnTo>
                  <a:pt x="218806" y="872419"/>
                </a:lnTo>
                <a:lnTo>
                  <a:pt x="196925" y="912567"/>
                </a:lnTo>
                <a:lnTo>
                  <a:pt x="176196" y="953164"/>
                </a:lnTo>
                <a:lnTo>
                  <a:pt x="156619" y="994185"/>
                </a:lnTo>
                <a:lnTo>
                  <a:pt x="138193" y="1035606"/>
                </a:lnTo>
                <a:lnTo>
                  <a:pt x="120919" y="1077403"/>
                </a:lnTo>
                <a:lnTo>
                  <a:pt x="104796" y="1119552"/>
                </a:lnTo>
                <a:lnTo>
                  <a:pt x="89825" y="1162028"/>
                </a:lnTo>
                <a:lnTo>
                  <a:pt x="76006" y="1204808"/>
                </a:lnTo>
                <a:lnTo>
                  <a:pt x="63338" y="1247867"/>
                </a:lnTo>
                <a:lnTo>
                  <a:pt x="51822" y="1291180"/>
                </a:lnTo>
                <a:lnTo>
                  <a:pt x="41457" y="1334723"/>
                </a:lnTo>
                <a:lnTo>
                  <a:pt x="32245" y="1378473"/>
                </a:lnTo>
                <a:lnTo>
                  <a:pt x="24183" y="1422405"/>
                </a:lnTo>
                <a:lnTo>
                  <a:pt x="17274" y="1466494"/>
                </a:lnTo>
                <a:lnTo>
                  <a:pt x="11516" y="1510717"/>
                </a:lnTo>
                <a:lnTo>
                  <a:pt x="6909" y="1555049"/>
                </a:lnTo>
                <a:lnTo>
                  <a:pt x="3454" y="1599466"/>
                </a:lnTo>
                <a:lnTo>
                  <a:pt x="1151" y="1643943"/>
                </a:lnTo>
                <a:lnTo>
                  <a:pt x="0" y="1688457"/>
                </a:lnTo>
                <a:lnTo>
                  <a:pt x="0" y="1732983"/>
                </a:lnTo>
                <a:lnTo>
                  <a:pt x="1151" y="1777497"/>
                </a:lnTo>
                <a:lnTo>
                  <a:pt x="3454" y="1821974"/>
                </a:lnTo>
                <a:lnTo>
                  <a:pt x="6909" y="1866391"/>
                </a:lnTo>
                <a:lnTo>
                  <a:pt x="11516" y="1910723"/>
                </a:lnTo>
                <a:lnTo>
                  <a:pt x="17274" y="1954946"/>
                </a:lnTo>
                <a:lnTo>
                  <a:pt x="24183" y="1999035"/>
                </a:lnTo>
                <a:lnTo>
                  <a:pt x="32245" y="2042967"/>
                </a:lnTo>
                <a:lnTo>
                  <a:pt x="41457" y="2086716"/>
                </a:lnTo>
                <a:lnTo>
                  <a:pt x="51822" y="2130260"/>
                </a:lnTo>
                <a:lnTo>
                  <a:pt x="63338" y="2173573"/>
                </a:lnTo>
                <a:lnTo>
                  <a:pt x="76006" y="2216632"/>
                </a:lnTo>
                <a:lnTo>
                  <a:pt x="89825" y="2259411"/>
                </a:lnTo>
                <a:lnTo>
                  <a:pt x="104796" y="2301888"/>
                </a:lnTo>
                <a:lnTo>
                  <a:pt x="120919" y="2344037"/>
                </a:lnTo>
                <a:lnTo>
                  <a:pt x="138193" y="2385834"/>
                </a:lnTo>
                <a:lnTo>
                  <a:pt x="156619" y="2427255"/>
                </a:lnTo>
                <a:lnTo>
                  <a:pt x="176196" y="2468276"/>
                </a:lnTo>
                <a:lnTo>
                  <a:pt x="196925" y="2508873"/>
                </a:lnTo>
                <a:lnTo>
                  <a:pt x="218806" y="2549021"/>
                </a:lnTo>
                <a:lnTo>
                  <a:pt x="241838" y="2588696"/>
                </a:lnTo>
                <a:lnTo>
                  <a:pt x="266022" y="2627874"/>
                </a:lnTo>
                <a:lnTo>
                  <a:pt x="291357" y="2666530"/>
                </a:lnTo>
                <a:lnTo>
                  <a:pt x="317844" y="2704640"/>
                </a:lnTo>
                <a:lnTo>
                  <a:pt x="345483" y="2742181"/>
                </a:lnTo>
                <a:lnTo>
                  <a:pt x="374273" y="2779127"/>
                </a:lnTo>
                <a:lnTo>
                  <a:pt x="404215" y="2815455"/>
                </a:lnTo>
                <a:lnTo>
                  <a:pt x="435308" y="2851140"/>
                </a:lnTo>
                <a:lnTo>
                  <a:pt x="467554" y="2886157"/>
                </a:lnTo>
                <a:lnTo>
                  <a:pt x="500950" y="2920484"/>
                </a:lnTo>
                <a:lnTo>
                  <a:pt x="535277" y="2953881"/>
                </a:lnTo>
                <a:lnTo>
                  <a:pt x="570295" y="2986127"/>
                </a:lnTo>
                <a:lnTo>
                  <a:pt x="605980" y="3017221"/>
                </a:lnTo>
                <a:lnTo>
                  <a:pt x="642308" y="3047163"/>
                </a:lnTo>
                <a:lnTo>
                  <a:pt x="679254" y="3075953"/>
                </a:lnTo>
                <a:lnTo>
                  <a:pt x="716795" y="3103592"/>
                </a:lnTo>
                <a:lnTo>
                  <a:pt x="754905" y="3130080"/>
                </a:lnTo>
                <a:lnTo>
                  <a:pt x="793561" y="3155415"/>
                </a:lnTo>
                <a:lnTo>
                  <a:pt x="832739" y="3179599"/>
                </a:lnTo>
                <a:lnTo>
                  <a:pt x="872414" y="3202632"/>
                </a:lnTo>
                <a:lnTo>
                  <a:pt x="912562" y="3224513"/>
                </a:lnTo>
                <a:lnTo>
                  <a:pt x="953159" y="3245242"/>
                </a:lnTo>
                <a:lnTo>
                  <a:pt x="994180" y="3264820"/>
                </a:lnTo>
                <a:lnTo>
                  <a:pt x="1035601" y="3283246"/>
                </a:lnTo>
                <a:lnTo>
                  <a:pt x="1077398" y="3300520"/>
                </a:lnTo>
                <a:lnTo>
                  <a:pt x="1119547" y="3316643"/>
                </a:lnTo>
                <a:lnTo>
                  <a:pt x="1162024" y="3331614"/>
                </a:lnTo>
                <a:lnTo>
                  <a:pt x="1204803" y="3345433"/>
                </a:lnTo>
                <a:lnTo>
                  <a:pt x="1247862" y="3358101"/>
                </a:lnTo>
                <a:lnTo>
                  <a:pt x="1291175" y="3369617"/>
                </a:lnTo>
                <a:lnTo>
                  <a:pt x="1334718" y="3379982"/>
                </a:lnTo>
                <a:lnTo>
                  <a:pt x="1378468" y="3389195"/>
                </a:lnTo>
                <a:lnTo>
                  <a:pt x="1422400" y="3397256"/>
                </a:lnTo>
                <a:lnTo>
                  <a:pt x="1466489" y="3404166"/>
                </a:lnTo>
                <a:lnTo>
                  <a:pt x="1510712" y="3409924"/>
                </a:lnTo>
                <a:lnTo>
                  <a:pt x="1555044" y="3414531"/>
                </a:lnTo>
                <a:lnTo>
                  <a:pt x="1599460" y="3417986"/>
                </a:lnTo>
                <a:lnTo>
                  <a:pt x="1643938" y="3420289"/>
                </a:lnTo>
                <a:lnTo>
                  <a:pt x="1688452" y="3421440"/>
                </a:lnTo>
                <a:lnTo>
                  <a:pt x="1732977" y="3421440"/>
                </a:lnTo>
                <a:lnTo>
                  <a:pt x="1777491" y="3420289"/>
                </a:lnTo>
                <a:lnTo>
                  <a:pt x="1821969" y="3417986"/>
                </a:lnTo>
                <a:lnTo>
                  <a:pt x="1866385" y="3414531"/>
                </a:lnTo>
                <a:lnTo>
                  <a:pt x="1910717" y="3409924"/>
                </a:lnTo>
                <a:lnTo>
                  <a:pt x="1954940" y="3404166"/>
                </a:lnTo>
                <a:lnTo>
                  <a:pt x="1999029" y="3397256"/>
                </a:lnTo>
                <a:lnTo>
                  <a:pt x="2042961" y="3389195"/>
                </a:lnTo>
                <a:lnTo>
                  <a:pt x="2086711" y="3379982"/>
                </a:lnTo>
                <a:lnTo>
                  <a:pt x="2130254" y="3369617"/>
                </a:lnTo>
                <a:lnTo>
                  <a:pt x="2173567" y="3358101"/>
                </a:lnTo>
                <a:lnTo>
                  <a:pt x="2216626" y="3345433"/>
                </a:lnTo>
                <a:lnTo>
                  <a:pt x="2259405" y="3331614"/>
                </a:lnTo>
                <a:lnTo>
                  <a:pt x="2301882" y="3316643"/>
                </a:lnTo>
                <a:lnTo>
                  <a:pt x="2344031" y="3300520"/>
                </a:lnTo>
                <a:lnTo>
                  <a:pt x="2385828" y="3283246"/>
                </a:lnTo>
                <a:lnTo>
                  <a:pt x="2427249" y="3264820"/>
                </a:lnTo>
                <a:lnTo>
                  <a:pt x="2468270" y="3245242"/>
                </a:lnTo>
                <a:lnTo>
                  <a:pt x="2508867" y="3224513"/>
                </a:lnTo>
                <a:lnTo>
                  <a:pt x="2549015" y="3202632"/>
                </a:lnTo>
                <a:lnTo>
                  <a:pt x="2588690" y="3179599"/>
                </a:lnTo>
                <a:lnTo>
                  <a:pt x="2627867" y="3155415"/>
                </a:lnTo>
                <a:lnTo>
                  <a:pt x="2666524" y="3130080"/>
                </a:lnTo>
                <a:lnTo>
                  <a:pt x="2704634" y="3103592"/>
                </a:lnTo>
                <a:lnTo>
                  <a:pt x="2742175" y="3075953"/>
                </a:lnTo>
                <a:lnTo>
                  <a:pt x="2779121" y="3047163"/>
                </a:lnTo>
                <a:lnTo>
                  <a:pt x="2815449" y="3017221"/>
                </a:lnTo>
                <a:lnTo>
                  <a:pt x="2851134" y="2986127"/>
                </a:lnTo>
                <a:lnTo>
                  <a:pt x="2886152" y="2953881"/>
                </a:lnTo>
                <a:lnTo>
                  <a:pt x="2920479" y="2920484"/>
                </a:lnTo>
                <a:lnTo>
                  <a:pt x="2953876" y="2886157"/>
                </a:lnTo>
                <a:lnTo>
                  <a:pt x="2986122" y="2851140"/>
                </a:lnTo>
                <a:lnTo>
                  <a:pt x="3017215" y="2815455"/>
                </a:lnTo>
                <a:lnTo>
                  <a:pt x="3047158" y="2779127"/>
                </a:lnTo>
                <a:lnTo>
                  <a:pt x="3075949" y="2742181"/>
                </a:lnTo>
                <a:lnTo>
                  <a:pt x="3103588" y="2704640"/>
                </a:lnTo>
                <a:lnTo>
                  <a:pt x="3130075" y="2666530"/>
                </a:lnTo>
                <a:lnTo>
                  <a:pt x="3155411" y="2627874"/>
                </a:lnTo>
                <a:lnTo>
                  <a:pt x="3179595" y="2588696"/>
                </a:lnTo>
                <a:lnTo>
                  <a:pt x="3202628" y="2549021"/>
                </a:lnTo>
                <a:lnTo>
                  <a:pt x="3224509" y="2508873"/>
                </a:lnTo>
                <a:lnTo>
                  <a:pt x="3245238" y="2468276"/>
                </a:lnTo>
                <a:lnTo>
                  <a:pt x="3264816" y="2427255"/>
                </a:lnTo>
                <a:lnTo>
                  <a:pt x="3283242" y="2385834"/>
                </a:lnTo>
                <a:lnTo>
                  <a:pt x="3300516" y="2344037"/>
                </a:lnTo>
                <a:lnTo>
                  <a:pt x="3316639" y="2301888"/>
                </a:lnTo>
                <a:lnTo>
                  <a:pt x="3331610" y="2259411"/>
                </a:lnTo>
                <a:lnTo>
                  <a:pt x="3345430" y="2216632"/>
                </a:lnTo>
                <a:lnTo>
                  <a:pt x="3358098" y="2173573"/>
                </a:lnTo>
                <a:lnTo>
                  <a:pt x="3369614" y="2130260"/>
                </a:lnTo>
                <a:lnTo>
                  <a:pt x="3379979" y="2086716"/>
                </a:lnTo>
                <a:lnTo>
                  <a:pt x="3389192" y="2042967"/>
                </a:lnTo>
                <a:lnTo>
                  <a:pt x="3397253" y="1999035"/>
                </a:lnTo>
                <a:lnTo>
                  <a:pt x="3404163" y="1954946"/>
                </a:lnTo>
                <a:lnTo>
                  <a:pt x="3409921" y="1910723"/>
                </a:lnTo>
                <a:lnTo>
                  <a:pt x="3414527" y="1866391"/>
                </a:lnTo>
                <a:lnTo>
                  <a:pt x="3417982" y="1821974"/>
                </a:lnTo>
                <a:lnTo>
                  <a:pt x="3420286" y="1777497"/>
                </a:lnTo>
                <a:lnTo>
                  <a:pt x="3421437" y="1732983"/>
                </a:lnTo>
                <a:lnTo>
                  <a:pt x="3421437" y="1688457"/>
                </a:lnTo>
                <a:lnTo>
                  <a:pt x="3420286" y="1643943"/>
                </a:lnTo>
                <a:lnTo>
                  <a:pt x="3417982" y="1599466"/>
                </a:lnTo>
                <a:lnTo>
                  <a:pt x="3414527" y="1555049"/>
                </a:lnTo>
                <a:lnTo>
                  <a:pt x="3409921" y="1510717"/>
                </a:lnTo>
                <a:lnTo>
                  <a:pt x="3404163" y="1466494"/>
                </a:lnTo>
                <a:lnTo>
                  <a:pt x="3397253" y="1422405"/>
                </a:lnTo>
                <a:lnTo>
                  <a:pt x="3389192" y="1378473"/>
                </a:lnTo>
                <a:lnTo>
                  <a:pt x="3379979" y="1334723"/>
                </a:lnTo>
                <a:lnTo>
                  <a:pt x="3369614" y="1291180"/>
                </a:lnTo>
                <a:lnTo>
                  <a:pt x="3358098" y="1247867"/>
                </a:lnTo>
                <a:lnTo>
                  <a:pt x="3345430" y="1204808"/>
                </a:lnTo>
                <a:lnTo>
                  <a:pt x="3331610" y="1162028"/>
                </a:lnTo>
                <a:lnTo>
                  <a:pt x="3316639" y="1119552"/>
                </a:lnTo>
                <a:lnTo>
                  <a:pt x="3300516" y="1077403"/>
                </a:lnTo>
                <a:lnTo>
                  <a:pt x="3283242" y="1035606"/>
                </a:lnTo>
                <a:lnTo>
                  <a:pt x="3264816" y="994185"/>
                </a:lnTo>
                <a:lnTo>
                  <a:pt x="3245238" y="953164"/>
                </a:lnTo>
                <a:lnTo>
                  <a:pt x="3224509" y="912567"/>
                </a:lnTo>
                <a:lnTo>
                  <a:pt x="3202628" y="872419"/>
                </a:lnTo>
                <a:lnTo>
                  <a:pt x="3179595" y="832744"/>
                </a:lnTo>
                <a:lnTo>
                  <a:pt x="3155411" y="793566"/>
                </a:lnTo>
                <a:lnTo>
                  <a:pt x="3130075" y="754910"/>
                </a:lnTo>
                <a:lnTo>
                  <a:pt x="3103588" y="716800"/>
                </a:lnTo>
                <a:lnTo>
                  <a:pt x="3075949" y="679259"/>
                </a:lnTo>
                <a:lnTo>
                  <a:pt x="3047158" y="642313"/>
                </a:lnTo>
                <a:lnTo>
                  <a:pt x="3017215" y="605985"/>
                </a:lnTo>
                <a:lnTo>
                  <a:pt x="2986122" y="570300"/>
                </a:lnTo>
                <a:lnTo>
                  <a:pt x="2953876" y="535282"/>
                </a:lnTo>
                <a:lnTo>
                  <a:pt x="2920479" y="500956"/>
                </a:lnTo>
                <a:lnTo>
                  <a:pt x="2886152" y="467559"/>
                </a:lnTo>
                <a:lnTo>
                  <a:pt x="2851134" y="435313"/>
                </a:lnTo>
                <a:lnTo>
                  <a:pt x="2815449" y="404219"/>
                </a:lnTo>
                <a:lnTo>
                  <a:pt x="2779121" y="374277"/>
                </a:lnTo>
                <a:lnTo>
                  <a:pt x="2742175" y="345487"/>
                </a:lnTo>
                <a:lnTo>
                  <a:pt x="2704634" y="317848"/>
                </a:lnTo>
                <a:lnTo>
                  <a:pt x="2666524" y="291360"/>
                </a:lnTo>
                <a:lnTo>
                  <a:pt x="2627867" y="266025"/>
                </a:lnTo>
                <a:lnTo>
                  <a:pt x="2588690" y="241840"/>
                </a:lnTo>
                <a:lnTo>
                  <a:pt x="2549015" y="218808"/>
                </a:lnTo>
                <a:lnTo>
                  <a:pt x="2508867" y="196927"/>
                </a:lnTo>
                <a:lnTo>
                  <a:pt x="2468270" y="176198"/>
                </a:lnTo>
                <a:lnTo>
                  <a:pt x="2427249" y="156620"/>
                </a:lnTo>
                <a:lnTo>
                  <a:pt x="2385828" y="138194"/>
                </a:lnTo>
                <a:lnTo>
                  <a:pt x="2344031" y="120920"/>
                </a:lnTo>
                <a:lnTo>
                  <a:pt x="2301882" y="104797"/>
                </a:lnTo>
                <a:lnTo>
                  <a:pt x="2259405" y="89826"/>
                </a:lnTo>
                <a:lnTo>
                  <a:pt x="2216626" y="76007"/>
                </a:lnTo>
                <a:lnTo>
                  <a:pt x="2173567" y="63339"/>
                </a:lnTo>
                <a:lnTo>
                  <a:pt x="2130254" y="51823"/>
                </a:lnTo>
                <a:lnTo>
                  <a:pt x="2086711" y="41458"/>
                </a:lnTo>
                <a:lnTo>
                  <a:pt x="2042961" y="32245"/>
                </a:lnTo>
                <a:lnTo>
                  <a:pt x="1999029" y="24184"/>
                </a:lnTo>
                <a:lnTo>
                  <a:pt x="1954940" y="17274"/>
                </a:lnTo>
                <a:lnTo>
                  <a:pt x="1910717" y="11516"/>
                </a:lnTo>
                <a:lnTo>
                  <a:pt x="1866385" y="6909"/>
                </a:lnTo>
                <a:lnTo>
                  <a:pt x="1821969" y="3454"/>
                </a:lnTo>
                <a:lnTo>
                  <a:pt x="1777491" y="1151"/>
                </a:lnTo>
                <a:lnTo>
                  <a:pt x="1732977" y="0"/>
                </a:lnTo>
                <a:close/>
              </a:path>
            </a:pathLst>
          </a:custGeom>
          <a:solidFill>
            <a:srgbClr val="F8DC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410911" y="6419748"/>
            <a:ext cx="2054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5" dirty="0">
                <a:solidFill>
                  <a:srgbClr val="444444"/>
                </a:solidFill>
                <a:latin typeface="Arial"/>
                <a:cs typeface="Arial"/>
              </a:rPr>
              <a:t>PRIMITIVE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598577" y="3257279"/>
            <a:ext cx="1485900" cy="1721485"/>
            <a:chOff x="10598577" y="3257279"/>
            <a:chExt cx="1485900" cy="1721485"/>
          </a:xfrm>
        </p:grpSpPr>
        <p:sp>
          <p:nvSpPr>
            <p:cNvPr id="14" name="object 14"/>
            <p:cNvSpPr/>
            <p:nvPr/>
          </p:nvSpPr>
          <p:spPr>
            <a:xfrm>
              <a:off x="10645696" y="3304398"/>
              <a:ext cx="1231900" cy="1433830"/>
            </a:xfrm>
            <a:custGeom>
              <a:avLst/>
              <a:gdLst/>
              <a:ahLst/>
              <a:cxnLst/>
              <a:rect l="l" t="t" r="r" b="b"/>
              <a:pathLst>
                <a:path w="1231900" h="1433829">
                  <a:moveTo>
                    <a:pt x="0" y="0"/>
                  </a:moveTo>
                  <a:lnTo>
                    <a:pt x="1201018" y="1397471"/>
                  </a:lnTo>
                  <a:lnTo>
                    <a:pt x="1231730" y="1433206"/>
                  </a:lnTo>
                </a:path>
              </a:pathLst>
            </a:custGeom>
            <a:ln w="9423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08533" y="4583119"/>
              <a:ext cx="375920" cy="395605"/>
            </a:xfrm>
            <a:custGeom>
              <a:avLst/>
              <a:gdLst/>
              <a:ahLst/>
              <a:cxnLst/>
              <a:rect l="l" t="t" r="r" b="b"/>
              <a:pathLst>
                <a:path w="375920" h="395604">
                  <a:moveTo>
                    <a:pt x="276358" y="0"/>
                  </a:moveTo>
                  <a:lnTo>
                    <a:pt x="0" y="237502"/>
                  </a:lnTo>
                  <a:lnTo>
                    <a:pt x="375684" y="395103"/>
                  </a:lnTo>
                  <a:lnTo>
                    <a:pt x="27635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657614" y="3628485"/>
            <a:ext cx="290068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2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600" b="1" spc="-2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b="1" spc="-21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600" b="1" spc="-45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600" b="1" spc="-8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600" b="1" spc="20" dirty="0">
                <a:solidFill>
                  <a:srgbClr val="444444"/>
                </a:solidFill>
                <a:latin typeface="Arial"/>
                <a:cs typeface="Arial"/>
              </a:rPr>
              <a:t>HI</a:t>
            </a:r>
            <a:r>
              <a:rPr sz="2600" b="1" spc="-135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2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b="1" spc="-114" dirty="0">
                <a:solidFill>
                  <a:srgbClr val="444444"/>
                </a:solidFill>
                <a:latin typeface="Arial"/>
                <a:cs typeface="Arial"/>
              </a:rPr>
              <a:t>LS</a:t>
            </a:r>
            <a:r>
              <a:rPr sz="2600" b="1" spc="-2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14144" y="6475639"/>
            <a:ext cx="4762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8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63354" y="8982517"/>
            <a:ext cx="3750509" cy="10150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0677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1524635" algn="l"/>
                <a:tab pos="3878579" algn="l"/>
                <a:tab pos="526034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7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PRIMITIVE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DATA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TYPES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03" y="2246470"/>
            <a:ext cx="356010" cy="3560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67707" y="2191887"/>
            <a:ext cx="5662295" cy="129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1025" indent="-581025">
              <a:lnSpc>
                <a:spcPct val="100000"/>
              </a:lnSpc>
              <a:spcBef>
                <a:spcPts val="100"/>
              </a:spcBef>
              <a:buClr>
                <a:srgbClr val="444444"/>
              </a:buClr>
              <a:buAutoNum type="arabicPeriod"/>
              <a:tabLst>
                <a:tab pos="581025" algn="l"/>
                <a:tab pos="582295" algn="l"/>
              </a:tabLst>
            </a:pPr>
            <a:r>
              <a:rPr sz="2800" spc="-25" dirty="0">
                <a:solidFill>
                  <a:srgbClr val="38464D"/>
                </a:solidFill>
                <a:latin typeface="Arial"/>
                <a:cs typeface="Arial"/>
              </a:rPr>
              <a:t>Number:</a:t>
            </a:r>
            <a:r>
              <a:rPr sz="2800" spc="-9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Floating</a:t>
            </a:r>
            <a:r>
              <a:rPr sz="2800" spc="-10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38464D"/>
                </a:solidFill>
                <a:latin typeface="Arial"/>
                <a:cs typeface="Arial"/>
              </a:rPr>
              <a:t>point</a:t>
            </a:r>
            <a:r>
              <a:rPr sz="2800" spc="-10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38464D"/>
                </a:solidFill>
                <a:latin typeface="Arial"/>
                <a:cs typeface="Arial"/>
              </a:rPr>
              <a:t>numbers</a:t>
            </a:r>
            <a:endParaRPr sz="2800">
              <a:latin typeface="Arial"/>
              <a:cs typeface="Arial"/>
            </a:endParaRPr>
          </a:p>
          <a:p>
            <a:pPr marL="581025" indent="-581025">
              <a:lnSpc>
                <a:spcPct val="100000"/>
              </a:lnSpc>
              <a:spcBef>
                <a:spcPts val="3295"/>
              </a:spcBef>
              <a:buClr>
                <a:srgbClr val="444444"/>
              </a:buClr>
              <a:buAutoNum type="arabicPeriod"/>
              <a:tabLst>
                <a:tab pos="581025" algn="l"/>
                <a:tab pos="582295" algn="l"/>
              </a:tabLst>
            </a:pPr>
            <a:r>
              <a:rPr sz="2800" spc="35" dirty="0">
                <a:solidFill>
                  <a:srgbClr val="38464D"/>
                </a:solidFill>
                <a:latin typeface="Arial"/>
                <a:cs typeface="Arial"/>
              </a:rPr>
              <a:t>String:</a:t>
            </a:r>
            <a:r>
              <a:rPr sz="2800" spc="-8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65" dirty="0">
                <a:solidFill>
                  <a:srgbClr val="38464D"/>
                </a:solidFill>
                <a:latin typeface="Arial"/>
                <a:cs typeface="Arial"/>
              </a:rPr>
              <a:t>Sequence</a:t>
            </a:r>
            <a:r>
              <a:rPr sz="2800" spc="-10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70" dirty="0">
                <a:solidFill>
                  <a:srgbClr val="38464D"/>
                </a:solidFill>
                <a:latin typeface="Arial"/>
                <a:cs typeface="Arial"/>
              </a:rPr>
              <a:t>of</a:t>
            </a:r>
            <a:r>
              <a:rPr sz="2800" spc="-9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38464D"/>
                </a:solidFill>
                <a:latin typeface="Arial"/>
                <a:cs typeface="Arial"/>
              </a:rPr>
              <a:t>characters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9685" y="3091402"/>
            <a:ext cx="356010" cy="3560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081953" y="2191887"/>
            <a:ext cx="5076190" cy="129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800" spc="-60" dirty="0">
                <a:solidFill>
                  <a:srgbClr val="38464D"/>
                </a:solidFill>
                <a:latin typeface="Arial"/>
                <a:cs typeface="Arial"/>
              </a:rPr>
              <a:t>Used</a:t>
            </a:r>
            <a:r>
              <a:rPr sz="2800" spc="-114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38464D"/>
                </a:solidFill>
                <a:latin typeface="Arial"/>
                <a:cs typeface="Arial"/>
              </a:rPr>
              <a:t>for</a:t>
            </a:r>
            <a:r>
              <a:rPr sz="2800" spc="-11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38464D"/>
                </a:solidFill>
                <a:latin typeface="Arial"/>
                <a:cs typeface="Arial"/>
              </a:rPr>
              <a:t>decimals</a:t>
            </a:r>
            <a:r>
              <a:rPr sz="2800" spc="-11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8464D"/>
                </a:solidFill>
                <a:latin typeface="Arial"/>
                <a:cs typeface="Arial"/>
              </a:rPr>
              <a:t>and</a:t>
            </a:r>
            <a:r>
              <a:rPr sz="2800" spc="-11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Arial"/>
                <a:cs typeface="Arial"/>
              </a:rPr>
              <a:t>integers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95"/>
              </a:spcBef>
            </a:pPr>
            <a:r>
              <a:rPr sz="2800" spc="-60" dirty="0">
                <a:solidFill>
                  <a:srgbClr val="38464D"/>
                </a:solidFill>
                <a:latin typeface="Arial"/>
                <a:cs typeface="Arial"/>
              </a:rPr>
              <a:t>Used</a:t>
            </a:r>
            <a:r>
              <a:rPr sz="2800" spc="-12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38464D"/>
                </a:solidFill>
                <a:latin typeface="Arial"/>
                <a:cs typeface="Arial"/>
              </a:rPr>
              <a:t>for</a:t>
            </a:r>
            <a:r>
              <a:rPr sz="2800" spc="-114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35" dirty="0">
                <a:solidFill>
                  <a:srgbClr val="38464D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5440" y="3936333"/>
            <a:ext cx="356010" cy="3560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55007" y="3881749"/>
            <a:ext cx="13971905" cy="404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360" indent="-582295">
              <a:lnSpc>
                <a:spcPct val="100000"/>
              </a:lnSpc>
              <a:spcBef>
                <a:spcPts val="100"/>
              </a:spcBef>
              <a:buClr>
                <a:srgbClr val="444444"/>
              </a:buClr>
              <a:buAutoNum type="arabicPeriod" startAt="3"/>
              <a:tabLst>
                <a:tab pos="593725" algn="l"/>
                <a:tab pos="594995" algn="l"/>
                <a:tab pos="10012045" algn="l"/>
              </a:tabLst>
            </a:pPr>
            <a:r>
              <a:rPr sz="2800" spc="-5" dirty="0">
                <a:solidFill>
                  <a:srgbClr val="38464D"/>
                </a:solidFill>
                <a:latin typeface="Arial"/>
                <a:cs typeface="Arial"/>
              </a:rPr>
              <a:t>Boolean:</a:t>
            </a:r>
            <a:r>
              <a:rPr sz="2800" spc="-7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8464D"/>
                </a:solidFill>
                <a:latin typeface="Arial"/>
                <a:cs typeface="Arial"/>
              </a:rPr>
              <a:t>Logical</a:t>
            </a:r>
            <a:r>
              <a:rPr sz="2800" spc="-8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type</a:t>
            </a:r>
            <a:r>
              <a:rPr sz="2800" spc="-8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38464D"/>
                </a:solidFill>
                <a:latin typeface="Arial"/>
                <a:cs typeface="Arial"/>
              </a:rPr>
              <a:t>that</a:t>
            </a:r>
            <a:r>
              <a:rPr sz="2800" spc="-8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can</a:t>
            </a:r>
            <a:r>
              <a:rPr sz="2800" spc="-8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Arial"/>
                <a:cs typeface="Arial"/>
              </a:rPr>
              <a:t>only</a:t>
            </a:r>
            <a:r>
              <a:rPr sz="2800" spc="-8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38464D"/>
                </a:solidFill>
                <a:latin typeface="Arial"/>
                <a:cs typeface="Arial"/>
              </a:rPr>
              <a:t>be</a:t>
            </a:r>
            <a:r>
              <a:rPr sz="2800" spc="-8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Courier New"/>
                <a:cs typeface="Courier New"/>
              </a:rPr>
              <a:t>true</a:t>
            </a:r>
            <a:r>
              <a:rPr sz="2800" spc="-985" dirty="0">
                <a:solidFill>
                  <a:srgbClr val="38464D"/>
                </a:solidFill>
                <a:latin typeface="Courier New"/>
                <a:cs typeface="Courier New"/>
              </a:rPr>
              <a:t> </a:t>
            </a:r>
            <a:r>
              <a:rPr sz="2800" spc="5" dirty="0">
                <a:solidFill>
                  <a:srgbClr val="38464D"/>
                </a:solidFill>
                <a:latin typeface="Arial"/>
                <a:cs typeface="Arial"/>
              </a:rPr>
              <a:t>or</a:t>
            </a:r>
            <a:r>
              <a:rPr sz="2800" spc="-8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Courier New"/>
                <a:cs typeface="Courier New"/>
              </a:rPr>
              <a:t>false	</a:t>
            </a:r>
            <a:r>
              <a:rPr sz="2800" spc="-60" dirty="0">
                <a:solidFill>
                  <a:srgbClr val="38464D"/>
                </a:solidFill>
                <a:latin typeface="Arial"/>
                <a:cs typeface="Arial"/>
              </a:rPr>
              <a:t>Used</a:t>
            </a:r>
            <a:r>
              <a:rPr sz="2800" spc="-114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38464D"/>
                </a:solidFill>
                <a:latin typeface="Arial"/>
                <a:cs typeface="Arial"/>
              </a:rPr>
              <a:t>for</a:t>
            </a:r>
            <a:r>
              <a:rPr sz="2800" spc="-11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38464D"/>
                </a:solidFill>
                <a:latin typeface="Arial"/>
                <a:cs typeface="Arial"/>
              </a:rPr>
              <a:t>taking</a:t>
            </a:r>
            <a:r>
              <a:rPr sz="2800" spc="-11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decisions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4444"/>
              </a:buClr>
              <a:buFont typeface="Arial"/>
              <a:buAutoNum type="arabicPeriod" startAt="3"/>
            </a:pPr>
            <a:endParaRPr sz="4650">
              <a:latin typeface="Arial"/>
              <a:cs typeface="Arial"/>
            </a:endParaRPr>
          </a:p>
          <a:p>
            <a:pPr marL="594360" indent="-582295">
              <a:lnSpc>
                <a:spcPct val="100000"/>
              </a:lnSpc>
              <a:buClr>
                <a:srgbClr val="444444"/>
              </a:buClr>
              <a:buAutoNum type="arabicPeriod" startAt="3"/>
              <a:tabLst>
                <a:tab pos="593725" algn="l"/>
                <a:tab pos="594995" algn="l"/>
              </a:tabLst>
            </a:pPr>
            <a:r>
              <a:rPr sz="2800" spc="10" dirty="0">
                <a:solidFill>
                  <a:srgbClr val="38464D"/>
                </a:solidFill>
                <a:latin typeface="Arial"/>
                <a:cs typeface="Arial"/>
              </a:rPr>
              <a:t>Undefined:</a:t>
            </a:r>
            <a:r>
              <a:rPr sz="2800" spc="-8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38464D"/>
                </a:solidFill>
                <a:latin typeface="Arial"/>
                <a:cs typeface="Arial"/>
              </a:rPr>
              <a:t>Value</a:t>
            </a:r>
            <a:r>
              <a:rPr sz="2800" spc="-9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8464D"/>
                </a:solidFill>
                <a:latin typeface="Arial"/>
                <a:cs typeface="Arial"/>
              </a:rPr>
              <a:t>taken</a:t>
            </a:r>
            <a:r>
              <a:rPr sz="2800" spc="-9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38464D"/>
                </a:solidFill>
                <a:latin typeface="Arial"/>
                <a:cs typeface="Arial"/>
              </a:rPr>
              <a:t>by</a:t>
            </a:r>
            <a:r>
              <a:rPr sz="2800" spc="-9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55" dirty="0">
                <a:solidFill>
                  <a:srgbClr val="38464D"/>
                </a:solidFill>
                <a:latin typeface="Arial"/>
                <a:cs typeface="Arial"/>
              </a:rPr>
              <a:t>a</a:t>
            </a:r>
            <a:r>
              <a:rPr sz="2800" spc="-9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38464D"/>
                </a:solidFill>
                <a:latin typeface="Arial"/>
                <a:cs typeface="Arial"/>
              </a:rPr>
              <a:t>variable</a:t>
            </a:r>
            <a:r>
              <a:rPr sz="2800" spc="-9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38464D"/>
                </a:solidFill>
                <a:latin typeface="Arial"/>
                <a:cs typeface="Arial"/>
              </a:rPr>
              <a:t>that</a:t>
            </a:r>
            <a:r>
              <a:rPr sz="2800" spc="-9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20" dirty="0">
                <a:solidFill>
                  <a:srgbClr val="38464D"/>
                </a:solidFill>
                <a:latin typeface="Arial"/>
                <a:cs typeface="Arial"/>
              </a:rPr>
              <a:t>is</a:t>
            </a:r>
            <a:r>
              <a:rPr sz="2800" spc="-9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38464D"/>
                </a:solidFill>
                <a:latin typeface="Arial"/>
                <a:cs typeface="Arial"/>
              </a:rPr>
              <a:t>not</a:t>
            </a:r>
            <a:r>
              <a:rPr sz="2800" spc="-9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Arial"/>
                <a:cs typeface="Arial"/>
              </a:rPr>
              <a:t>yet</a:t>
            </a:r>
            <a:r>
              <a:rPr sz="2800" spc="-9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8464D"/>
                </a:solidFill>
                <a:latin typeface="Arial"/>
                <a:cs typeface="Arial"/>
              </a:rPr>
              <a:t>defined</a:t>
            </a:r>
            <a:r>
              <a:rPr sz="2800" spc="-9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8464D"/>
                </a:solidFill>
                <a:latin typeface="Arial"/>
                <a:cs typeface="Arial"/>
              </a:rPr>
              <a:t>(‘empty</a:t>
            </a:r>
            <a:r>
              <a:rPr sz="2800" spc="-9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38464D"/>
                </a:solidFill>
                <a:latin typeface="Arial"/>
                <a:cs typeface="Arial"/>
              </a:rPr>
              <a:t>value’)</a:t>
            </a:r>
            <a:endParaRPr sz="2800">
              <a:latin typeface="Arial"/>
              <a:cs typeface="Arial"/>
            </a:endParaRPr>
          </a:p>
          <a:p>
            <a:pPr marL="594360" indent="-582295">
              <a:lnSpc>
                <a:spcPct val="100000"/>
              </a:lnSpc>
              <a:spcBef>
                <a:spcPts val="3150"/>
              </a:spcBef>
              <a:buClr>
                <a:srgbClr val="444444"/>
              </a:buClr>
              <a:buAutoNum type="arabicPeriod" startAt="3"/>
              <a:tabLst>
                <a:tab pos="593725" algn="l"/>
                <a:tab pos="594995" algn="l"/>
              </a:tabLst>
            </a:pPr>
            <a:r>
              <a:rPr sz="2800" spc="30" dirty="0">
                <a:solidFill>
                  <a:srgbClr val="38464D"/>
                </a:solidFill>
                <a:latin typeface="Arial"/>
                <a:cs typeface="Arial"/>
              </a:rPr>
              <a:t>Null:</a:t>
            </a:r>
            <a:r>
              <a:rPr sz="2800" spc="-9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8464D"/>
                </a:solidFill>
                <a:latin typeface="Arial"/>
                <a:cs typeface="Arial"/>
              </a:rPr>
              <a:t>Also</a:t>
            </a:r>
            <a:r>
              <a:rPr sz="2800" spc="-10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means</a:t>
            </a:r>
            <a:r>
              <a:rPr sz="2800" spc="-10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38464D"/>
                </a:solidFill>
                <a:latin typeface="Arial"/>
                <a:cs typeface="Arial"/>
              </a:rPr>
              <a:t>‘empty</a:t>
            </a:r>
            <a:r>
              <a:rPr sz="2800" spc="-10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38464D"/>
                </a:solidFill>
                <a:latin typeface="Arial"/>
                <a:cs typeface="Arial"/>
              </a:rPr>
              <a:t>value’</a:t>
            </a:r>
            <a:endParaRPr sz="2800">
              <a:latin typeface="Arial"/>
              <a:cs typeface="Arial"/>
            </a:endParaRPr>
          </a:p>
          <a:p>
            <a:pPr marL="594360" indent="-582295">
              <a:lnSpc>
                <a:spcPct val="100000"/>
              </a:lnSpc>
              <a:spcBef>
                <a:spcPts val="3155"/>
              </a:spcBef>
              <a:buClr>
                <a:srgbClr val="444444"/>
              </a:buClr>
              <a:buAutoNum type="arabicPeriod" startAt="3"/>
              <a:tabLst>
                <a:tab pos="593725" algn="l"/>
                <a:tab pos="594995" algn="l"/>
                <a:tab pos="10555605" algn="l"/>
              </a:tabLst>
            </a:pPr>
            <a:r>
              <a:rPr sz="2800" spc="25" dirty="0">
                <a:solidFill>
                  <a:srgbClr val="38464D"/>
                </a:solidFill>
                <a:latin typeface="Arial"/>
                <a:cs typeface="Arial"/>
              </a:rPr>
              <a:t>Symbol</a:t>
            </a:r>
            <a:r>
              <a:rPr sz="2800" spc="-5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38464D"/>
                </a:solidFill>
                <a:latin typeface="Arial"/>
                <a:cs typeface="Arial"/>
              </a:rPr>
              <a:t>(ES2015):</a:t>
            </a:r>
            <a:r>
              <a:rPr sz="2800" spc="-75" dirty="0">
                <a:solidFill>
                  <a:srgbClr val="38464D"/>
                </a:solidFill>
                <a:latin typeface="Arial"/>
                <a:cs typeface="Arial"/>
              </a:rPr>
              <a:t> Value</a:t>
            </a:r>
            <a:r>
              <a:rPr sz="2800" spc="-7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38464D"/>
                </a:solidFill>
                <a:latin typeface="Arial"/>
                <a:cs typeface="Arial"/>
              </a:rPr>
              <a:t>that</a:t>
            </a:r>
            <a:r>
              <a:rPr sz="2800" spc="-7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20" dirty="0">
                <a:solidFill>
                  <a:srgbClr val="38464D"/>
                </a:solidFill>
                <a:latin typeface="Arial"/>
                <a:cs typeface="Arial"/>
              </a:rPr>
              <a:t>is</a:t>
            </a:r>
            <a:r>
              <a:rPr sz="2800" spc="-7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8464D"/>
                </a:solidFill>
                <a:latin typeface="Arial"/>
                <a:cs typeface="Arial"/>
              </a:rPr>
              <a:t>unique</a:t>
            </a:r>
            <a:r>
              <a:rPr sz="2800" spc="-7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8464D"/>
                </a:solidFill>
                <a:latin typeface="Arial"/>
                <a:cs typeface="Arial"/>
              </a:rPr>
              <a:t>and</a:t>
            </a:r>
            <a:r>
              <a:rPr sz="2800" spc="-7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20" dirty="0">
                <a:solidFill>
                  <a:srgbClr val="38464D"/>
                </a:solidFill>
                <a:latin typeface="Arial"/>
                <a:cs typeface="Arial"/>
              </a:rPr>
              <a:t>cannot</a:t>
            </a:r>
            <a:r>
              <a:rPr sz="2800" spc="-7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38464D"/>
                </a:solidFill>
                <a:latin typeface="Arial"/>
                <a:cs typeface="Arial"/>
              </a:rPr>
              <a:t>be</a:t>
            </a:r>
            <a:r>
              <a:rPr sz="2800" spc="-7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8464D"/>
                </a:solidFill>
                <a:latin typeface="Arial"/>
                <a:cs typeface="Arial"/>
              </a:rPr>
              <a:t>changed	</a:t>
            </a:r>
            <a:r>
              <a:rPr sz="2800" i="1" spc="-50" dirty="0">
                <a:solidFill>
                  <a:srgbClr val="38464D"/>
                </a:solidFill>
                <a:latin typeface="Calibri"/>
                <a:cs typeface="Calibri"/>
              </a:rPr>
              <a:t>[Not</a:t>
            </a:r>
            <a:r>
              <a:rPr sz="2800" i="1" dirty="0">
                <a:solidFill>
                  <a:srgbClr val="38464D"/>
                </a:solidFill>
                <a:latin typeface="Calibri"/>
                <a:cs typeface="Calibri"/>
              </a:rPr>
              <a:t> </a:t>
            </a:r>
            <a:r>
              <a:rPr sz="2800" i="1" spc="50" dirty="0">
                <a:solidFill>
                  <a:srgbClr val="38464D"/>
                </a:solidFill>
                <a:latin typeface="Calibri"/>
                <a:cs typeface="Calibri"/>
              </a:rPr>
              <a:t>useful</a:t>
            </a:r>
            <a:r>
              <a:rPr sz="2800" i="1" spc="5" dirty="0">
                <a:solidFill>
                  <a:srgbClr val="38464D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38464D"/>
                </a:solidFill>
                <a:latin typeface="Calibri"/>
                <a:cs typeface="Calibri"/>
              </a:rPr>
              <a:t>for</a:t>
            </a:r>
            <a:r>
              <a:rPr sz="2800" i="1" dirty="0">
                <a:solidFill>
                  <a:srgbClr val="38464D"/>
                </a:solidFill>
                <a:latin typeface="Calibri"/>
                <a:cs typeface="Calibri"/>
              </a:rPr>
              <a:t> </a:t>
            </a:r>
            <a:r>
              <a:rPr sz="2800" i="1" spc="-50" dirty="0">
                <a:solidFill>
                  <a:srgbClr val="38464D"/>
                </a:solidFill>
                <a:latin typeface="Calibri"/>
                <a:cs typeface="Calibri"/>
              </a:rPr>
              <a:t>now]</a:t>
            </a:r>
            <a:endParaRPr sz="2800">
              <a:latin typeface="Calibri"/>
              <a:cs typeface="Calibri"/>
            </a:endParaRPr>
          </a:p>
          <a:p>
            <a:pPr marL="594360" indent="-582295">
              <a:lnSpc>
                <a:spcPct val="100000"/>
              </a:lnSpc>
              <a:spcBef>
                <a:spcPts val="3155"/>
              </a:spcBef>
              <a:buClr>
                <a:srgbClr val="444444"/>
              </a:buClr>
              <a:buAutoNum type="arabicPeriod" startAt="3"/>
              <a:tabLst>
                <a:tab pos="593725" algn="l"/>
                <a:tab pos="594995" algn="l"/>
              </a:tabLst>
            </a:pPr>
            <a:r>
              <a:rPr sz="2800" spc="50" dirty="0">
                <a:solidFill>
                  <a:srgbClr val="38464D"/>
                </a:solidFill>
                <a:latin typeface="Arial"/>
                <a:cs typeface="Arial"/>
              </a:rPr>
              <a:t>BigInt</a:t>
            </a:r>
            <a:r>
              <a:rPr sz="2800" spc="-8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38464D"/>
                </a:solidFill>
                <a:latin typeface="Arial"/>
                <a:cs typeface="Arial"/>
              </a:rPr>
              <a:t>(ES2020):</a:t>
            </a:r>
            <a:r>
              <a:rPr sz="2800" spc="-9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38464D"/>
                </a:solidFill>
                <a:latin typeface="Arial"/>
                <a:cs typeface="Arial"/>
              </a:rPr>
              <a:t>Larger</a:t>
            </a:r>
            <a:r>
              <a:rPr sz="2800" spc="-10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Arial"/>
                <a:cs typeface="Arial"/>
              </a:rPr>
              <a:t>integers</a:t>
            </a:r>
            <a:r>
              <a:rPr sz="2800" spc="-9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20" dirty="0">
                <a:solidFill>
                  <a:srgbClr val="38464D"/>
                </a:solidFill>
                <a:latin typeface="Arial"/>
                <a:cs typeface="Arial"/>
              </a:rPr>
              <a:t>than</a:t>
            </a:r>
            <a:r>
              <a:rPr sz="2800" spc="-10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38464D"/>
                </a:solidFill>
                <a:latin typeface="Arial"/>
                <a:cs typeface="Arial"/>
              </a:rPr>
              <a:t>the</a:t>
            </a:r>
            <a:r>
              <a:rPr sz="2800" spc="-9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Number</a:t>
            </a:r>
            <a:r>
              <a:rPr sz="2800" spc="-9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type</a:t>
            </a:r>
            <a:r>
              <a:rPr sz="2800" spc="-10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can</a:t>
            </a:r>
            <a:r>
              <a:rPr sz="2800" spc="-9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hold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58710" y="8655201"/>
            <a:ext cx="14036675" cy="2063114"/>
            <a:chOff x="2958710" y="8655201"/>
            <a:chExt cx="14036675" cy="2063114"/>
          </a:xfrm>
        </p:grpSpPr>
        <p:sp>
          <p:nvSpPr>
            <p:cNvPr id="11" name="object 11"/>
            <p:cNvSpPr/>
            <p:nvPr/>
          </p:nvSpPr>
          <p:spPr>
            <a:xfrm>
              <a:off x="2958710" y="8655201"/>
              <a:ext cx="14036675" cy="1754505"/>
            </a:xfrm>
            <a:custGeom>
              <a:avLst/>
              <a:gdLst/>
              <a:ahLst/>
              <a:cxnLst/>
              <a:rect l="l" t="t" r="r" b="b"/>
              <a:pathLst>
                <a:path w="14036675" h="1754504">
                  <a:moveTo>
                    <a:pt x="14036494" y="0"/>
                  </a:moveTo>
                  <a:lnTo>
                    <a:pt x="0" y="0"/>
                  </a:lnTo>
                  <a:lnTo>
                    <a:pt x="0" y="1754235"/>
                  </a:lnTo>
                  <a:lnTo>
                    <a:pt x="14036494" y="1754235"/>
                  </a:lnTo>
                  <a:lnTo>
                    <a:pt x="1403649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6815" y="9090970"/>
              <a:ext cx="376951" cy="3769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82682" y="10164469"/>
              <a:ext cx="907415" cy="532765"/>
            </a:xfrm>
            <a:custGeom>
              <a:avLst/>
              <a:gdLst/>
              <a:ahLst/>
              <a:cxnLst/>
              <a:rect l="l" t="t" r="r" b="b"/>
              <a:pathLst>
                <a:path w="907415" h="532765">
                  <a:moveTo>
                    <a:pt x="907075" y="530199"/>
                  </a:moveTo>
                  <a:lnTo>
                    <a:pt x="850542" y="532462"/>
                  </a:lnTo>
                  <a:lnTo>
                    <a:pt x="795660" y="532681"/>
                  </a:lnTo>
                  <a:lnTo>
                    <a:pt x="742430" y="530854"/>
                  </a:lnTo>
                  <a:lnTo>
                    <a:pt x="690851" y="526983"/>
                  </a:lnTo>
                  <a:lnTo>
                    <a:pt x="640923" y="521066"/>
                  </a:lnTo>
                  <a:lnTo>
                    <a:pt x="592647" y="513104"/>
                  </a:lnTo>
                  <a:lnTo>
                    <a:pt x="546023" y="503097"/>
                  </a:lnTo>
                  <a:lnTo>
                    <a:pt x="501049" y="491045"/>
                  </a:lnTo>
                  <a:lnTo>
                    <a:pt x="457727" y="476948"/>
                  </a:lnTo>
                  <a:lnTo>
                    <a:pt x="416057" y="460805"/>
                  </a:lnTo>
                  <a:lnTo>
                    <a:pt x="376038" y="442618"/>
                  </a:lnTo>
                  <a:lnTo>
                    <a:pt x="337671" y="422386"/>
                  </a:lnTo>
                  <a:lnTo>
                    <a:pt x="300954" y="400108"/>
                  </a:lnTo>
                  <a:lnTo>
                    <a:pt x="265890" y="375785"/>
                  </a:lnTo>
                  <a:lnTo>
                    <a:pt x="232476" y="349418"/>
                  </a:lnTo>
                  <a:lnTo>
                    <a:pt x="200714" y="321005"/>
                  </a:lnTo>
                  <a:lnTo>
                    <a:pt x="170604" y="290547"/>
                  </a:lnTo>
                  <a:lnTo>
                    <a:pt x="142145" y="258044"/>
                  </a:lnTo>
                  <a:lnTo>
                    <a:pt x="115337" y="223496"/>
                  </a:lnTo>
                  <a:lnTo>
                    <a:pt x="90181" y="186902"/>
                  </a:lnTo>
                  <a:lnTo>
                    <a:pt x="66676" y="148264"/>
                  </a:lnTo>
                  <a:lnTo>
                    <a:pt x="44823" y="107581"/>
                  </a:lnTo>
                  <a:lnTo>
                    <a:pt x="24621" y="64852"/>
                  </a:lnTo>
                  <a:lnTo>
                    <a:pt x="6071" y="2007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04552" y="10016133"/>
              <a:ext cx="168910" cy="194310"/>
            </a:xfrm>
            <a:custGeom>
              <a:avLst/>
              <a:gdLst/>
              <a:ahLst/>
              <a:cxnLst/>
              <a:rect l="l" t="t" r="r" b="b"/>
              <a:pathLst>
                <a:path w="168909" h="194309">
                  <a:moveTo>
                    <a:pt x="33278" y="0"/>
                  </a:moveTo>
                  <a:lnTo>
                    <a:pt x="0" y="193838"/>
                  </a:lnTo>
                  <a:lnTo>
                    <a:pt x="168382" y="14292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212957" y="1878910"/>
            <a:ext cx="18036540" cy="2821305"/>
            <a:chOff x="1212957" y="1878910"/>
            <a:chExt cx="18036540" cy="2821305"/>
          </a:xfrm>
        </p:grpSpPr>
        <p:sp>
          <p:nvSpPr>
            <p:cNvPr id="16" name="object 16"/>
            <p:cNvSpPr/>
            <p:nvPr/>
          </p:nvSpPr>
          <p:spPr>
            <a:xfrm>
              <a:off x="1249605" y="1915558"/>
              <a:ext cx="17963515" cy="2747645"/>
            </a:xfrm>
            <a:custGeom>
              <a:avLst/>
              <a:gdLst/>
              <a:ahLst/>
              <a:cxnLst/>
              <a:rect l="l" t="t" r="r" b="b"/>
              <a:pathLst>
                <a:path w="17963515" h="2747645">
                  <a:moveTo>
                    <a:pt x="0" y="0"/>
                  </a:moveTo>
                  <a:lnTo>
                    <a:pt x="17963002" y="0"/>
                  </a:lnTo>
                  <a:lnTo>
                    <a:pt x="17963002" y="2747457"/>
                  </a:lnTo>
                  <a:lnTo>
                    <a:pt x="0" y="2747457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0933" y="3012136"/>
              <a:ext cx="3607042" cy="5544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2355" y="2171072"/>
              <a:ext cx="2076633" cy="5409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1699" y="3850341"/>
              <a:ext cx="2849705" cy="57589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544723" y="8966443"/>
            <a:ext cx="11492865" cy="1860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has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dynamic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typing: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14" dirty="0">
                <a:solidFill>
                  <a:srgbClr val="444444"/>
                </a:solidFill>
                <a:latin typeface="Arial"/>
                <a:cs typeface="Arial"/>
              </a:rPr>
              <a:t>We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do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i="1" spc="45" dirty="0">
                <a:solidFill>
                  <a:srgbClr val="444444"/>
                </a:solidFill>
                <a:latin typeface="Calibri"/>
                <a:cs typeface="Calibri"/>
              </a:rPr>
              <a:t>not</a:t>
            </a:r>
            <a:r>
              <a:rPr sz="2450" i="1" spc="5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have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manually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define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type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of </a:t>
            </a:r>
            <a:r>
              <a:rPr sz="2450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value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stored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variable.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Instead,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types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determined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automatically.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Arial"/>
              <a:cs typeface="Arial"/>
            </a:endParaRPr>
          </a:p>
          <a:p>
            <a:pPr marL="4395470">
              <a:lnSpc>
                <a:spcPct val="100000"/>
              </a:lnSpc>
            </a:pP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Value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has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type,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20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variable!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58239" y="4921316"/>
            <a:ext cx="2150479" cy="6073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8330" cy="91050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925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BOOLEAN LOGIC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1366" y="1361517"/>
            <a:ext cx="6701790" cy="9947910"/>
            <a:chOff x="6701366" y="1361517"/>
            <a:chExt cx="6701790" cy="9947910"/>
          </a:xfrm>
        </p:grpSpPr>
        <p:sp>
          <p:nvSpPr>
            <p:cNvPr id="3" name="object 3"/>
            <p:cNvSpPr/>
            <p:nvPr/>
          </p:nvSpPr>
          <p:spPr>
            <a:xfrm>
              <a:off x="6701366" y="1361517"/>
              <a:ext cx="6701790" cy="9947910"/>
            </a:xfrm>
            <a:custGeom>
              <a:avLst/>
              <a:gdLst/>
              <a:ahLst/>
              <a:cxnLst/>
              <a:rect l="l" t="t" r="r" b="b"/>
              <a:pathLst>
                <a:path w="6701790" h="9947910">
                  <a:moveTo>
                    <a:pt x="6701366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6701366" y="9947341"/>
                  </a:lnTo>
                  <a:lnTo>
                    <a:pt x="670136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4766" y="1759376"/>
              <a:ext cx="3754567" cy="8344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183145" y="2849177"/>
            <a:ext cx="3634740" cy="9239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2450" i="1" spc="-15" dirty="0">
                <a:solidFill>
                  <a:srgbClr val="444444"/>
                </a:solidFill>
                <a:latin typeface="Calibri"/>
                <a:cs typeface="Calibri"/>
              </a:rPr>
              <a:t>“Sarah</a:t>
            </a:r>
            <a:r>
              <a:rPr sz="2450" i="1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85" dirty="0">
                <a:solidFill>
                  <a:srgbClr val="444444"/>
                </a:solidFill>
                <a:latin typeface="Calibri"/>
                <a:cs typeface="Calibri"/>
              </a:rPr>
              <a:t>has</a:t>
            </a:r>
            <a:r>
              <a:rPr sz="2450" i="1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-10" dirty="0">
                <a:solidFill>
                  <a:srgbClr val="444444"/>
                </a:solidFill>
                <a:latin typeface="Calibri"/>
                <a:cs typeface="Calibri"/>
              </a:rPr>
              <a:t>a</a:t>
            </a:r>
            <a:r>
              <a:rPr sz="2450" i="1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-10" dirty="0">
                <a:solidFill>
                  <a:srgbClr val="444444"/>
                </a:solidFill>
                <a:latin typeface="Calibri"/>
                <a:cs typeface="Calibri"/>
              </a:rPr>
              <a:t>driver’s</a:t>
            </a:r>
            <a:r>
              <a:rPr sz="2450" i="1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65" dirty="0">
                <a:solidFill>
                  <a:srgbClr val="444444"/>
                </a:solidFill>
                <a:latin typeface="Calibri"/>
                <a:cs typeface="Calibri"/>
              </a:rPr>
              <a:t>license</a:t>
            </a:r>
            <a:endParaRPr sz="2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450" i="1" spc="90" dirty="0">
                <a:solidFill>
                  <a:srgbClr val="444444"/>
                </a:solidFill>
                <a:latin typeface="Calibri"/>
                <a:cs typeface="Calibri"/>
              </a:rPr>
              <a:t>OR</a:t>
            </a:r>
            <a:r>
              <a:rPr sz="2450" i="1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30" dirty="0">
                <a:solidFill>
                  <a:srgbClr val="444444"/>
                </a:solidFill>
                <a:latin typeface="Calibri"/>
                <a:cs typeface="Calibri"/>
              </a:rPr>
              <a:t>good</a:t>
            </a:r>
            <a:r>
              <a:rPr sz="2450" i="1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-5" dirty="0">
                <a:solidFill>
                  <a:srgbClr val="444444"/>
                </a:solidFill>
                <a:latin typeface="Calibri"/>
                <a:cs typeface="Calibri"/>
              </a:rPr>
              <a:t>vision”</a:t>
            </a:r>
            <a:endParaRPr sz="245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220954" y="4786811"/>
          <a:ext cx="3665220" cy="3661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1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0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2600" b="1" spc="-180" dirty="0">
                          <a:solidFill>
                            <a:srgbClr val="444444"/>
                          </a:solidFill>
                          <a:latin typeface="Arial"/>
                          <a:cs typeface="Arial"/>
                        </a:rPr>
                        <a:t>OR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57150">
                      <a:solidFill>
                        <a:srgbClr val="38464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38464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R="183515" algn="r">
                        <a:lnSpc>
                          <a:spcPct val="100000"/>
                        </a:lnSpc>
                      </a:pPr>
                      <a:r>
                        <a:rPr sz="2600" spc="-125" dirty="0">
                          <a:solidFill>
                            <a:srgbClr val="444444"/>
                          </a:solidFill>
                          <a:latin typeface="Arial"/>
                          <a:cs typeface="Arial"/>
                        </a:rPr>
                        <a:t>TRUE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38464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2600" spc="-110" dirty="0">
                          <a:solidFill>
                            <a:srgbClr val="444444"/>
                          </a:solidFill>
                          <a:latin typeface="Arial"/>
                          <a:cs typeface="Arial"/>
                        </a:rPr>
                        <a:t>FALSE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38464D"/>
                      </a:solidFill>
                      <a:prstDash val="solid"/>
                    </a:lnR>
                    <a:lnT w="57150">
                      <a:solidFill>
                        <a:srgbClr val="38464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0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-125" dirty="0">
                          <a:solidFill>
                            <a:srgbClr val="444444"/>
                          </a:solidFill>
                          <a:latin typeface="Arial"/>
                          <a:cs typeface="Arial"/>
                        </a:rPr>
                        <a:t>TRUE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57150">
                      <a:solidFill>
                        <a:srgbClr val="38464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R="18224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-120" dirty="0">
                          <a:solidFill>
                            <a:srgbClr val="008F00"/>
                          </a:solidFill>
                          <a:latin typeface="Arial"/>
                          <a:cs typeface="Arial"/>
                        </a:rPr>
                        <a:t>TRUE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-120" dirty="0">
                          <a:solidFill>
                            <a:srgbClr val="008F00"/>
                          </a:solidFill>
                          <a:latin typeface="Arial"/>
                          <a:cs typeface="Arial"/>
                        </a:rPr>
                        <a:t>TRUE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38464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0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-110" dirty="0">
                          <a:solidFill>
                            <a:srgbClr val="444444"/>
                          </a:solidFill>
                          <a:latin typeface="Arial"/>
                          <a:cs typeface="Arial"/>
                        </a:rPr>
                        <a:t>FALSE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57150">
                      <a:solidFill>
                        <a:srgbClr val="38464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38464D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R="18224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-120" dirty="0">
                          <a:solidFill>
                            <a:srgbClr val="008F00"/>
                          </a:solidFill>
                          <a:latin typeface="Arial"/>
                          <a:cs typeface="Arial"/>
                        </a:rPr>
                        <a:t>TRUE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3846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-95" dirty="0">
                          <a:solidFill>
                            <a:srgbClr val="FF2600"/>
                          </a:solidFill>
                          <a:latin typeface="Arial"/>
                          <a:cs typeface="Arial"/>
                        </a:rPr>
                        <a:t>FALSE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38464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3846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944415" y="4187751"/>
            <a:ext cx="2641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1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8021" y="6515482"/>
            <a:ext cx="606425" cy="264160"/>
          </a:xfrm>
          <a:prstGeom prst="rect">
            <a:avLst/>
          </a:prstGeom>
        </p:spPr>
        <p:txBody>
          <a:bodyPr vert="vert270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3100" b="1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endParaRPr sz="31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8743774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45260" algn="l"/>
                <a:tab pos="3503295" algn="l"/>
                <a:tab pos="4998085" algn="l"/>
                <a:tab pos="6022340" algn="l"/>
                <a:tab pos="7185659" algn="l"/>
                <a:tab pos="7933055" algn="l"/>
                <a:tab pos="8469630" algn="l"/>
                <a:tab pos="952500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BASIC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BOOLEAN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LOGIC: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AND,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OR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&amp;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NOT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OPERATORS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551506" y="4839165"/>
            <a:ext cx="3612515" cy="3609975"/>
            <a:chOff x="1551506" y="4839165"/>
            <a:chExt cx="3612515" cy="3609975"/>
          </a:xfrm>
        </p:grpSpPr>
        <p:sp>
          <p:nvSpPr>
            <p:cNvPr id="12" name="object 12"/>
            <p:cNvSpPr/>
            <p:nvPr/>
          </p:nvSpPr>
          <p:spPr>
            <a:xfrm>
              <a:off x="1551495" y="4839176"/>
              <a:ext cx="3612515" cy="2415540"/>
            </a:xfrm>
            <a:custGeom>
              <a:avLst/>
              <a:gdLst/>
              <a:ahLst/>
              <a:cxnLst/>
              <a:rect l="l" t="t" r="r" b="b"/>
              <a:pathLst>
                <a:path w="3612515" h="2415540">
                  <a:moveTo>
                    <a:pt x="3612464" y="0"/>
                  </a:moveTo>
                  <a:lnTo>
                    <a:pt x="2417038" y="0"/>
                  </a:lnTo>
                  <a:lnTo>
                    <a:pt x="1195425" y="0"/>
                  </a:lnTo>
                  <a:lnTo>
                    <a:pt x="0" y="0"/>
                  </a:lnTo>
                  <a:lnTo>
                    <a:pt x="0" y="1194523"/>
                  </a:lnTo>
                  <a:lnTo>
                    <a:pt x="0" y="2415235"/>
                  </a:lnTo>
                  <a:lnTo>
                    <a:pt x="1195425" y="2415235"/>
                  </a:lnTo>
                  <a:lnTo>
                    <a:pt x="1195425" y="1194523"/>
                  </a:lnTo>
                  <a:lnTo>
                    <a:pt x="2417038" y="1194523"/>
                  </a:lnTo>
                  <a:lnTo>
                    <a:pt x="3612464" y="1194523"/>
                  </a:lnTo>
                  <a:lnTo>
                    <a:pt x="3612464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46921" y="6033700"/>
              <a:ext cx="2417445" cy="1221105"/>
            </a:xfrm>
            <a:custGeom>
              <a:avLst/>
              <a:gdLst/>
              <a:ahLst/>
              <a:cxnLst/>
              <a:rect l="l" t="t" r="r" b="b"/>
              <a:pathLst>
                <a:path w="2417445" h="1221104">
                  <a:moveTo>
                    <a:pt x="2417038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1220711"/>
                  </a:lnTo>
                  <a:lnTo>
                    <a:pt x="1221613" y="1220711"/>
                  </a:lnTo>
                  <a:lnTo>
                    <a:pt x="2417038" y="1220711"/>
                  </a:lnTo>
                  <a:lnTo>
                    <a:pt x="24170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51506" y="7254401"/>
              <a:ext cx="1195705" cy="1195070"/>
            </a:xfrm>
            <a:custGeom>
              <a:avLst/>
              <a:gdLst/>
              <a:ahLst/>
              <a:cxnLst/>
              <a:rect l="l" t="t" r="r" b="b"/>
              <a:pathLst>
                <a:path w="1195705" h="1195070">
                  <a:moveTo>
                    <a:pt x="0" y="1194529"/>
                  </a:moveTo>
                  <a:lnTo>
                    <a:pt x="1195426" y="1194529"/>
                  </a:lnTo>
                  <a:lnTo>
                    <a:pt x="1195426" y="0"/>
                  </a:lnTo>
                  <a:lnTo>
                    <a:pt x="0" y="0"/>
                  </a:lnTo>
                  <a:lnTo>
                    <a:pt x="0" y="119452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46921" y="7254411"/>
              <a:ext cx="2417445" cy="1195070"/>
            </a:xfrm>
            <a:custGeom>
              <a:avLst/>
              <a:gdLst/>
              <a:ahLst/>
              <a:cxnLst/>
              <a:rect l="l" t="t" r="r" b="b"/>
              <a:pathLst>
                <a:path w="2417445" h="1195070">
                  <a:moveTo>
                    <a:pt x="2417038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1194523"/>
                  </a:lnTo>
                  <a:lnTo>
                    <a:pt x="1221613" y="1194523"/>
                  </a:lnTo>
                  <a:lnTo>
                    <a:pt x="2417038" y="1194523"/>
                  </a:lnTo>
                  <a:lnTo>
                    <a:pt x="24170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99979" y="5227794"/>
            <a:ext cx="199008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37920" algn="l"/>
              </a:tabLst>
            </a:pPr>
            <a:r>
              <a:rPr sz="2600" b="1" spc="-125" dirty="0">
                <a:solidFill>
                  <a:srgbClr val="444444"/>
                </a:solidFill>
                <a:latin typeface="Arial"/>
                <a:cs typeface="Arial"/>
              </a:rPr>
              <a:t>AND	</a:t>
            </a:r>
            <a:r>
              <a:rPr sz="2600" spc="-100" dirty="0">
                <a:solidFill>
                  <a:srgbClr val="444444"/>
                </a:solidFill>
                <a:latin typeface="Arial"/>
                <a:cs typeface="Arial"/>
              </a:rPr>
              <a:t>TR</a:t>
            </a:r>
            <a:r>
              <a:rPr sz="2600" spc="-150" dirty="0">
                <a:solidFill>
                  <a:srgbClr val="444444"/>
                </a:solidFill>
                <a:latin typeface="Arial"/>
                <a:cs typeface="Arial"/>
              </a:rPr>
              <a:t>UE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66653" y="5227794"/>
            <a:ext cx="100456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00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600" spc="-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spc="-4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spc="-6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14739" y="6438030"/>
            <a:ext cx="8642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0" dirty="0">
                <a:solidFill>
                  <a:srgbClr val="444444"/>
                </a:solidFill>
                <a:latin typeface="Arial"/>
                <a:cs typeface="Arial"/>
              </a:rPr>
              <a:t>TR</a:t>
            </a:r>
            <a:r>
              <a:rPr sz="2600" spc="-150" dirty="0">
                <a:solidFill>
                  <a:srgbClr val="444444"/>
                </a:solidFill>
                <a:latin typeface="Arial"/>
                <a:cs typeface="Arial"/>
              </a:rPr>
              <a:t>UE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4563" y="6438030"/>
            <a:ext cx="86677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20" dirty="0">
                <a:solidFill>
                  <a:srgbClr val="008F00"/>
                </a:solidFill>
                <a:latin typeface="Arial"/>
                <a:cs typeface="Arial"/>
              </a:rPr>
              <a:t>TRUE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62072" y="6438030"/>
            <a:ext cx="10134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35" dirty="0">
                <a:solidFill>
                  <a:srgbClr val="FF2600"/>
                </a:solidFill>
                <a:latin typeface="Arial"/>
                <a:cs typeface="Arial"/>
              </a:rPr>
              <a:t>F</a:t>
            </a:r>
            <a:r>
              <a:rPr sz="2600" spc="-30" dirty="0">
                <a:solidFill>
                  <a:srgbClr val="FF2600"/>
                </a:solidFill>
                <a:latin typeface="Arial"/>
                <a:cs typeface="Arial"/>
              </a:rPr>
              <a:t>A</a:t>
            </a:r>
            <a:r>
              <a:rPr sz="2600" spc="-65" dirty="0">
                <a:solidFill>
                  <a:srgbClr val="FF2600"/>
                </a:solidFill>
                <a:latin typeface="Arial"/>
                <a:cs typeface="Arial"/>
              </a:rPr>
              <a:t>LS</a:t>
            </a:r>
            <a:r>
              <a:rPr sz="2600" spc="-195" dirty="0">
                <a:solidFill>
                  <a:srgbClr val="FF2600"/>
                </a:solidFill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44388" y="7648265"/>
            <a:ext cx="343154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218565" algn="l"/>
                <a:tab pos="2430145" algn="l"/>
              </a:tabLst>
            </a:pPr>
            <a:r>
              <a:rPr sz="2600" spc="-200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600" spc="-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spc="-4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spc="-6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444444"/>
                </a:solidFill>
                <a:latin typeface="Arial"/>
                <a:cs typeface="Arial"/>
              </a:rPr>
              <a:t>	</a:t>
            </a:r>
            <a:r>
              <a:rPr sz="2600" spc="-135" dirty="0">
                <a:solidFill>
                  <a:srgbClr val="FF2600"/>
                </a:solidFill>
                <a:latin typeface="Arial"/>
                <a:cs typeface="Arial"/>
              </a:rPr>
              <a:t>F</a:t>
            </a:r>
            <a:r>
              <a:rPr sz="2600" spc="-30" dirty="0">
                <a:solidFill>
                  <a:srgbClr val="FF2600"/>
                </a:solidFill>
                <a:latin typeface="Arial"/>
                <a:cs typeface="Arial"/>
              </a:rPr>
              <a:t>A</a:t>
            </a:r>
            <a:r>
              <a:rPr sz="2600" spc="-65" dirty="0">
                <a:solidFill>
                  <a:srgbClr val="FF2600"/>
                </a:solidFill>
                <a:latin typeface="Arial"/>
                <a:cs typeface="Arial"/>
              </a:rPr>
              <a:t>LS</a:t>
            </a:r>
            <a:r>
              <a:rPr sz="2600" spc="-195" dirty="0">
                <a:solidFill>
                  <a:srgbClr val="FF2600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FF2600"/>
                </a:solidFill>
                <a:latin typeface="Arial"/>
                <a:cs typeface="Arial"/>
              </a:rPr>
              <a:t>	</a:t>
            </a:r>
            <a:r>
              <a:rPr sz="2600" spc="-135" dirty="0">
                <a:solidFill>
                  <a:srgbClr val="FF2600"/>
                </a:solidFill>
                <a:latin typeface="Arial"/>
                <a:cs typeface="Arial"/>
              </a:rPr>
              <a:t>F</a:t>
            </a:r>
            <a:r>
              <a:rPr sz="2600" spc="-30" dirty="0">
                <a:solidFill>
                  <a:srgbClr val="FF2600"/>
                </a:solidFill>
                <a:latin typeface="Arial"/>
                <a:cs typeface="Arial"/>
              </a:rPr>
              <a:t>A</a:t>
            </a:r>
            <a:r>
              <a:rPr sz="2600" spc="-65" dirty="0">
                <a:solidFill>
                  <a:srgbClr val="FF2600"/>
                </a:solidFill>
                <a:latin typeface="Arial"/>
                <a:cs typeface="Arial"/>
              </a:rPr>
              <a:t>LS</a:t>
            </a:r>
            <a:r>
              <a:rPr sz="2600" spc="-195" dirty="0">
                <a:solidFill>
                  <a:srgbClr val="FF2600"/>
                </a:solidFill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72799" y="4760458"/>
            <a:ext cx="3769995" cy="3767454"/>
            <a:chOff x="1472799" y="4760458"/>
            <a:chExt cx="3769995" cy="3767454"/>
          </a:xfrm>
        </p:grpSpPr>
        <p:sp>
          <p:nvSpPr>
            <p:cNvPr id="23" name="object 23"/>
            <p:cNvSpPr/>
            <p:nvPr/>
          </p:nvSpPr>
          <p:spPr>
            <a:xfrm>
              <a:off x="1551506" y="4839165"/>
              <a:ext cx="3612515" cy="3609975"/>
            </a:xfrm>
            <a:custGeom>
              <a:avLst/>
              <a:gdLst/>
              <a:ahLst/>
              <a:cxnLst/>
              <a:rect l="l" t="t" r="r" b="b"/>
              <a:pathLst>
                <a:path w="3612515" h="3609975">
                  <a:moveTo>
                    <a:pt x="2417029" y="0"/>
                  </a:moveTo>
                  <a:lnTo>
                    <a:pt x="2417029" y="1194529"/>
                  </a:lnTo>
                </a:path>
                <a:path w="3612515" h="3609975">
                  <a:moveTo>
                    <a:pt x="2417029" y="1194529"/>
                  </a:moveTo>
                  <a:lnTo>
                    <a:pt x="2417029" y="3609764"/>
                  </a:lnTo>
                </a:path>
                <a:path w="3612515" h="3609975">
                  <a:moveTo>
                    <a:pt x="0" y="2415235"/>
                  </a:moveTo>
                  <a:lnTo>
                    <a:pt x="1195426" y="2415235"/>
                  </a:lnTo>
                </a:path>
                <a:path w="3612515" h="3609975">
                  <a:moveTo>
                    <a:pt x="1195426" y="2415235"/>
                  </a:moveTo>
                  <a:lnTo>
                    <a:pt x="3612455" y="2415235"/>
                  </a:lnTo>
                </a:path>
                <a:path w="3612515" h="3609975">
                  <a:moveTo>
                    <a:pt x="1195426" y="0"/>
                  </a:moveTo>
                  <a:lnTo>
                    <a:pt x="1195426" y="1194529"/>
                  </a:lnTo>
                </a:path>
                <a:path w="3612515" h="3609975">
                  <a:moveTo>
                    <a:pt x="1195426" y="1194529"/>
                  </a:moveTo>
                  <a:lnTo>
                    <a:pt x="1195426" y="3609764"/>
                  </a:lnTo>
                </a:path>
                <a:path w="3612515" h="3609975">
                  <a:moveTo>
                    <a:pt x="0" y="1194529"/>
                  </a:moveTo>
                  <a:lnTo>
                    <a:pt x="3612455" y="1194529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99152" y="4786811"/>
              <a:ext cx="3717290" cy="3714750"/>
            </a:xfrm>
            <a:custGeom>
              <a:avLst/>
              <a:gdLst/>
              <a:ahLst/>
              <a:cxnLst/>
              <a:rect l="l" t="t" r="r" b="b"/>
              <a:pathLst>
                <a:path w="3717290" h="3714750">
                  <a:moveTo>
                    <a:pt x="26177" y="0"/>
                  </a:moveTo>
                  <a:lnTo>
                    <a:pt x="26177" y="3714473"/>
                  </a:lnTo>
                </a:path>
                <a:path w="3717290" h="3714750">
                  <a:moveTo>
                    <a:pt x="3690987" y="0"/>
                  </a:moveTo>
                  <a:lnTo>
                    <a:pt x="3690987" y="3714473"/>
                  </a:lnTo>
                </a:path>
                <a:path w="3717290" h="3714750">
                  <a:moveTo>
                    <a:pt x="0" y="26177"/>
                  </a:moveTo>
                  <a:lnTo>
                    <a:pt x="3717164" y="26177"/>
                  </a:lnTo>
                </a:path>
                <a:path w="3717290" h="3714750">
                  <a:moveTo>
                    <a:pt x="0" y="3688296"/>
                  </a:moveTo>
                  <a:lnTo>
                    <a:pt x="3717164" y="3688296"/>
                  </a:lnTo>
                </a:path>
              </a:pathLst>
            </a:custGeom>
            <a:ln w="52354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222612" y="4187751"/>
            <a:ext cx="2641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1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6219" y="6515482"/>
            <a:ext cx="606425" cy="264160"/>
          </a:xfrm>
          <a:prstGeom prst="rect">
            <a:avLst/>
          </a:prstGeom>
        </p:spPr>
        <p:txBody>
          <a:bodyPr vert="vert270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3100" b="1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endParaRPr sz="31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73399" y="1759376"/>
            <a:ext cx="3754754" cy="5519420"/>
            <a:chOff x="1473399" y="1759376"/>
            <a:chExt cx="3754754" cy="5519420"/>
          </a:xfrm>
        </p:grpSpPr>
        <p:sp>
          <p:nvSpPr>
            <p:cNvPr id="28" name="object 28"/>
            <p:cNvSpPr/>
            <p:nvPr/>
          </p:nvSpPr>
          <p:spPr>
            <a:xfrm>
              <a:off x="2751101" y="6032891"/>
              <a:ext cx="1212215" cy="1203960"/>
            </a:xfrm>
            <a:custGeom>
              <a:avLst/>
              <a:gdLst/>
              <a:ahLst/>
              <a:cxnLst/>
              <a:rect l="l" t="t" r="r" b="b"/>
              <a:pathLst>
                <a:path w="1212214" h="1203959">
                  <a:moveTo>
                    <a:pt x="0" y="0"/>
                  </a:moveTo>
                  <a:lnTo>
                    <a:pt x="1211751" y="0"/>
                  </a:lnTo>
                  <a:lnTo>
                    <a:pt x="1211751" y="1203762"/>
                  </a:lnTo>
                  <a:lnTo>
                    <a:pt x="0" y="120376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51101" y="6032891"/>
              <a:ext cx="1212215" cy="1203960"/>
            </a:xfrm>
            <a:custGeom>
              <a:avLst/>
              <a:gdLst/>
              <a:ahLst/>
              <a:cxnLst/>
              <a:rect l="l" t="t" r="r" b="b"/>
              <a:pathLst>
                <a:path w="1212214" h="1203959">
                  <a:moveTo>
                    <a:pt x="0" y="0"/>
                  </a:moveTo>
                  <a:lnTo>
                    <a:pt x="1211751" y="0"/>
                  </a:lnTo>
                  <a:lnTo>
                    <a:pt x="1211751" y="1203762"/>
                  </a:lnTo>
                  <a:lnTo>
                    <a:pt x="0" y="120376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1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399" y="1759376"/>
              <a:ext cx="3754567" cy="83442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44388" y="1851402"/>
            <a:ext cx="10284944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7510" algn="l"/>
                <a:tab pos="1186180" algn="l"/>
                <a:tab pos="6827520" algn="l"/>
                <a:tab pos="7212965" algn="l"/>
                <a:tab pos="7773670" algn="l"/>
              </a:tabLst>
            </a:pP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	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A	AND</a:t>
            </a: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B	</a:t>
            </a: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	 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A	OR</a:t>
            </a: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B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538131" y="2849177"/>
            <a:ext cx="3634740" cy="9239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2450" i="1" spc="-15" dirty="0">
                <a:solidFill>
                  <a:srgbClr val="444444"/>
                </a:solidFill>
                <a:latin typeface="Calibri"/>
                <a:cs typeface="Calibri"/>
              </a:rPr>
              <a:t>“Sarah</a:t>
            </a:r>
            <a:r>
              <a:rPr sz="2450" i="1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85" dirty="0">
                <a:solidFill>
                  <a:srgbClr val="444444"/>
                </a:solidFill>
                <a:latin typeface="Calibri"/>
                <a:cs typeface="Calibri"/>
              </a:rPr>
              <a:t>has</a:t>
            </a:r>
            <a:r>
              <a:rPr sz="2450" i="1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-10" dirty="0">
                <a:solidFill>
                  <a:srgbClr val="444444"/>
                </a:solidFill>
                <a:latin typeface="Calibri"/>
                <a:cs typeface="Calibri"/>
              </a:rPr>
              <a:t>a</a:t>
            </a:r>
            <a:r>
              <a:rPr sz="2450" i="1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-10" dirty="0">
                <a:solidFill>
                  <a:srgbClr val="444444"/>
                </a:solidFill>
                <a:latin typeface="Calibri"/>
                <a:cs typeface="Calibri"/>
              </a:rPr>
              <a:t>driver’s</a:t>
            </a:r>
            <a:r>
              <a:rPr sz="2450" i="1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65" dirty="0">
                <a:solidFill>
                  <a:srgbClr val="444444"/>
                </a:solidFill>
                <a:latin typeface="Calibri"/>
                <a:cs typeface="Calibri"/>
              </a:rPr>
              <a:t>license</a:t>
            </a:r>
            <a:endParaRPr sz="2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450" i="1" spc="60" dirty="0">
                <a:solidFill>
                  <a:srgbClr val="444444"/>
                </a:solidFill>
                <a:latin typeface="Calibri"/>
                <a:cs typeface="Calibri"/>
              </a:rPr>
              <a:t>AND</a:t>
            </a:r>
            <a:r>
              <a:rPr sz="2450" i="1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30" dirty="0">
                <a:solidFill>
                  <a:srgbClr val="444444"/>
                </a:solidFill>
                <a:latin typeface="Calibri"/>
                <a:cs typeface="Calibri"/>
              </a:rPr>
              <a:t>good</a:t>
            </a:r>
            <a:r>
              <a:rPr sz="2450" i="1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50" i="1" spc="-5" dirty="0">
                <a:solidFill>
                  <a:srgbClr val="444444"/>
                </a:solidFill>
                <a:latin typeface="Calibri"/>
                <a:cs typeface="Calibri"/>
              </a:rPr>
              <a:t>vision”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12773" y="9628407"/>
            <a:ext cx="450723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15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r>
              <a:rPr sz="3100" spc="-1100" dirty="0">
                <a:solidFill>
                  <a:srgbClr val="008F00"/>
                </a:solidFill>
                <a:latin typeface="Courier New"/>
                <a:cs typeface="Courier New"/>
              </a:rPr>
              <a:t> </a:t>
            </a:r>
            <a:r>
              <a:rPr sz="3100" spc="85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3100" spc="60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3100" spc="-50" dirty="0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sz="31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100" b="1" spc="-200" dirty="0">
                <a:solidFill>
                  <a:srgbClr val="444444"/>
                </a:solidFill>
                <a:latin typeface="Arial"/>
                <a:cs typeface="Arial"/>
              </a:rPr>
              <a:t>LL</a:t>
            </a:r>
            <a:r>
              <a:rPr sz="3100" b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spc="-4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10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100" spc="-11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spc="15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endParaRPr sz="3100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942526" y="1759376"/>
            <a:ext cx="16688435" cy="8966200"/>
            <a:chOff x="1942526" y="1759376"/>
            <a:chExt cx="16688435" cy="896620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263" y="8907054"/>
              <a:ext cx="418835" cy="41883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0929" y="8907054"/>
              <a:ext cx="418835" cy="41883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16121" y="10381501"/>
              <a:ext cx="795655" cy="323215"/>
            </a:xfrm>
            <a:custGeom>
              <a:avLst/>
              <a:gdLst/>
              <a:ahLst/>
              <a:cxnLst/>
              <a:rect l="l" t="t" r="r" b="b"/>
              <a:pathLst>
                <a:path w="795655" h="323215">
                  <a:moveTo>
                    <a:pt x="795251" y="321729"/>
                  </a:moveTo>
                  <a:lnTo>
                    <a:pt x="730331" y="322751"/>
                  </a:lnTo>
                  <a:lnTo>
                    <a:pt x="667903" y="321677"/>
                  </a:lnTo>
                  <a:lnTo>
                    <a:pt x="607966" y="318507"/>
                  </a:lnTo>
                  <a:lnTo>
                    <a:pt x="550521" y="313241"/>
                  </a:lnTo>
                  <a:lnTo>
                    <a:pt x="495568" y="305879"/>
                  </a:lnTo>
                  <a:lnTo>
                    <a:pt x="443106" y="296421"/>
                  </a:lnTo>
                  <a:lnTo>
                    <a:pt x="393136" y="284868"/>
                  </a:lnTo>
                  <a:lnTo>
                    <a:pt x="345657" y="271218"/>
                  </a:lnTo>
                  <a:lnTo>
                    <a:pt x="300669" y="255472"/>
                  </a:lnTo>
                  <a:lnTo>
                    <a:pt x="258174" y="237630"/>
                  </a:lnTo>
                  <a:lnTo>
                    <a:pt x="218169" y="217693"/>
                  </a:lnTo>
                  <a:lnTo>
                    <a:pt x="180657" y="195659"/>
                  </a:lnTo>
                  <a:lnTo>
                    <a:pt x="145636" y="171530"/>
                  </a:lnTo>
                  <a:lnTo>
                    <a:pt x="113106" y="145305"/>
                  </a:lnTo>
                  <a:lnTo>
                    <a:pt x="83068" y="116983"/>
                  </a:lnTo>
                  <a:lnTo>
                    <a:pt x="55521" y="86566"/>
                  </a:lnTo>
                  <a:lnTo>
                    <a:pt x="30466" y="54053"/>
                  </a:lnTo>
                  <a:lnTo>
                    <a:pt x="7903" y="1944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42526" y="10237938"/>
              <a:ext cx="163195" cy="196215"/>
            </a:xfrm>
            <a:custGeom>
              <a:avLst/>
              <a:gdLst/>
              <a:ahLst/>
              <a:cxnLst/>
              <a:rect l="l" t="t" r="r" b="b"/>
              <a:pathLst>
                <a:path w="163194" h="196215">
                  <a:moveTo>
                    <a:pt x="15240" y="0"/>
                  </a:moveTo>
                  <a:lnTo>
                    <a:pt x="0" y="196082"/>
                  </a:lnTo>
                  <a:lnTo>
                    <a:pt x="162962" y="129841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55465" y="10323961"/>
              <a:ext cx="1298575" cy="373380"/>
            </a:xfrm>
            <a:custGeom>
              <a:avLst/>
              <a:gdLst/>
              <a:ahLst/>
              <a:cxnLst/>
              <a:rect l="l" t="t" r="r" b="b"/>
              <a:pathLst>
                <a:path w="1298575" h="373379">
                  <a:moveTo>
                    <a:pt x="0" y="371262"/>
                  </a:moveTo>
                  <a:lnTo>
                    <a:pt x="62753" y="372714"/>
                  </a:lnTo>
                  <a:lnTo>
                    <a:pt x="124256" y="373119"/>
                  </a:lnTo>
                  <a:lnTo>
                    <a:pt x="184510" y="372475"/>
                  </a:lnTo>
                  <a:lnTo>
                    <a:pt x="243514" y="370784"/>
                  </a:lnTo>
                  <a:lnTo>
                    <a:pt x="301268" y="368045"/>
                  </a:lnTo>
                  <a:lnTo>
                    <a:pt x="357773" y="364259"/>
                  </a:lnTo>
                  <a:lnTo>
                    <a:pt x="413027" y="359424"/>
                  </a:lnTo>
                  <a:lnTo>
                    <a:pt x="467032" y="353542"/>
                  </a:lnTo>
                  <a:lnTo>
                    <a:pt x="519788" y="346612"/>
                  </a:lnTo>
                  <a:lnTo>
                    <a:pt x="571293" y="338635"/>
                  </a:lnTo>
                  <a:lnTo>
                    <a:pt x="621549" y="329610"/>
                  </a:lnTo>
                  <a:lnTo>
                    <a:pt x="670555" y="319537"/>
                  </a:lnTo>
                  <a:lnTo>
                    <a:pt x="718312" y="308416"/>
                  </a:lnTo>
                  <a:lnTo>
                    <a:pt x="764819" y="296247"/>
                  </a:lnTo>
                  <a:lnTo>
                    <a:pt x="810075" y="283031"/>
                  </a:lnTo>
                  <a:lnTo>
                    <a:pt x="854083" y="268767"/>
                  </a:lnTo>
                  <a:lnTo>
                    <a:pt x="896840" y="253455"/>
                  </a:lnTo>
                  <a:lnTo>
                    <a:pt x="938348" y="237096"/>
                  </a:lnTo>
                  <a:lnTo>
                    <a:pt x="978606" y="219689"/>
                  </a:lnTo>
                  <a:lnTo>
                    <a:pt x="1017615" y="201234"/>
                  </a:lnTo>
                  <a:lnTo>
                    <a:pt x="1055373" y="181731"/>
                  </a:lnTo>
                  <a:lnTo>
                    <a:pt x="1091882" y="161180"/>
                  </a:lnTo>
                  <a:lnTo>
                    <a:pt x="1127141" y="139582"/>
                  </a:lnTo>
                  <a:lnTo>
                    <a:pt x="1161151" y="116936"/>
                  </a:lnTo>
                  <a:lnTo>
                    <a:pt x="1193910" y="93243"/>
                  </a:lnTo>
                  <a:lnTo>
                    <a:pt x="1225420" y="68501"/>
                  </a:lnTo>
                  <a:lnTo>
                    <a:pt x="1255681" y="42712"/>
                  </a:lnTo>
                  <a:lnTo>
                    <a:pt x="1284691" y="15875"/>
                  </a:lnTo>
                  <a:lnTo>
                    <a:pt x="129836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73509" y="10206525"/>
              <a:ext cx="181610" cy="191135"/>
            </a:xfrm>
            <a:custGeom>
              <a:avLst/>
              <a:gdLst/>
              <a:ahLst/>
              <a:cxnLst/>
              <a:rect l="l" t="t" r="r" b="b"/>
              <a:pathLst>
                <a:path w="181609" h="191134">
                  <a:moveTo>
                    <a:pt x="181432" y="0"/>
                  </a:moveTo>
                  <a:lnTo>
                    <a:pt x="0" y="75916"/>
                  </a:lnTo>
                  <a:lnTo>
                    <a:pt x="133305" y="190695"/>
                  </a:lnTo>
                  <a:lnTo>
                    <a:pt x="18143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6133" y="1759376"/>
              <a:ext cx="3754567" cy="83442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878873" y="9628407"/>
            <a:ext cx="43465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15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r>
              <a:rPr sz="3100" spc="-1100" dirty="0">
                <a:solidFill>
                  <a:srgbClr val="008F00"/>
                </a:solidFill>
                <a:latin typeface="Courier New"/>
                <a:cs typeface="Courier New"/>
              </a:rPr>
              <a:t> </a:t>
            </a:r>
            <a:r>
              <a:rPr sz="3100" spc="85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3100" spc="60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3100" spc="-50" dirty="0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sz="31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100" b="1" spc="-145" dirty="0">
                <a:solidFill>
                  <a:srgbClr val="444444"/>
                </a:solidFill>
                <a:latin typeface="Arial"/>
                <a:cs typeface="Arial"/>
              </a:rPr>
              <a:t>NE</a:t>
            </a:r>
            <a:r>
              <a:rPr sz="3100" b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31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spc="15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47634" y="10506341"/>
            <a:ext cx="37528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No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matter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how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many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variables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281705" y="1870782"/>
            <a:ext cx="3304745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03275" algn="l"/>
                <a:tab pos="1272540" algn="l"/>
                <a:tab pos="2063114" algn="l"/>
              </a:tabLst>
            </a:pP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NOT</a:t>
            </a: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A,</a:t>
            </a: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NOT</a:t>
            </a: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B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4306424" y="3938111"/>
            <a:ext cx="48939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300" spc="-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3300" spc="-6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3300" spc="-14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7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300" spc="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spc="13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r>
              <a:rPr sz="3300" spc="390" dirty="0">
                <a:solidFill>
                  <a:srgbClr val="444444"/>
                </a:solidFill>
                <a:latin typeface="Arial"/>
                <a:cs typeface="Arial"/>
              </a:rPr>
              <a:t>/</a:t>
            </a:r>
            <a:r>
              <a:rPr sz="3300" spc="-5" dirty="0">
                <a:solidFill>
                  <a:srgbClr val="FF2600"/>
                </a:solidFill>
                <a:latin typeface="Courier New"/>
                <a:cs typeface="Courier New"/>
              </a:rPr>
              <a:t>false</a:t>
            </a:r>
            <a:r>
              <a:rPr sz="3300" spc="-118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3300" spc="-6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3300" spc="-7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30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300" spc="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3300" spc="-14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4159768" y="3183149"/>
            <a:ext cx="5187315" cy="6196330"/>
            <a:chOff x="14159768" y="3183149"/>
            <a:chExt cx="5187315" cy="6196330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3999" y="3183149"/>
              <a:ext cx="418835" cy="41883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159768" y="6775936"/>
              <a:ext cx="5187315" cy="2603500"/>
            </a:xfrm>
            <a:custGeom>
              <a:avLst/>
              <a:gdLst/>
              <a:ahLst/>
              <a:cxnLst/>
              <a:rect l="l" t="t" r="r" b="b"/>
              <a:pathLst>
                <a:path w="5187315" h="2603500">
                  <a:moveTo>
                    <a:pt x="5187296" y="0"/>
                  </a:moveTo>
                  <a:lnTo>
                    <a:pt x="0" y="0"/>
                  </a:lnTo>
                  <a:lnTo>
                    <a:pt x="0" y="2603014"/>
                  </a:lnTo>
                  <a:lnTo>
                    <a:pt x="5187296" y="2603014"/>
                  </a:lnTo>
                  <a:lnTo>
                    <a:pt x="518729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73250" y="7304618"/>
              <a:ext cx="303655" cy="3036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4702967" y="7252929"/>
            <a:ext cx="4086860" cy="16357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78790">
              <a:lnSpc>
                <a:spcPct val="100000"/>
              </a:lnSpc>
              <a:spcBef>
                <a:spcPts val="120"/>
              </a:spcBef>
            </a:pP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EXAMPLE: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65"/>
              </a:spcBef>
            </a:pPr>
            <a:r>
              <a:rPr sz="2450" spc="-7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Sarah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has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driver’s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license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450" spc="-75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Sarah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has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good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vision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709217" y="4258733"/>
            <a:ext cx="12949555" cy="5735955"/>
            <a:chOff x="2709217" y="4258733"/>
            <a:chExt cx="12949555" cy="5735955"/>
          </a:xfrm>
        </p:grpSpPr>
        <p:sp>
          <p:nvSpPr>
            <p:cNvPr id="52" name="object 52"/>
            <p:cNvSpPr/>
            <p:nvPr/>
          </p:nvSpPr>
          <p:spPr>
            <a:xfrm>
              <a:off x="14870031" y="9268914"/>
              <a:ext cx="768350" cy="704850"/>
            </a:xfrm>
            <a:custGeom>
              <a:avLst/>
              <a:gdLst/>
              <a:ahLst/>
              <a:cxnLst/>
              <a:rect l="l" t="t" r="r" b="b"/>
              <a:pathLst>
                <a:path w="768350" h="704850">
                  <a:moveTo>
                    <a:pt x="767754" y="702305"/>
                  </a:moveTo>
                  <a:lnTo>
                    <a:pt x="713878" y="704283"/>
                  </a:lnTo>
                  <a:lnTo>
                    <a:pt x="661937" y="703825"/>
                  </a:lnTo>
                  <a:lnTo>
                    <a:pt x="611931" y="700930"/>
                  </a:lnTo>
                  <a:lnTo>
                    <a:pt x="563859" y="695600"/>
                  </a:lnTo>
                  <a:lnTo>
                    <a:pt x="517722" y="687833"/>
                  </a:lnTo>
                  <a:lnTo>
                    <a:pt x="473519" y="677630"/>
                  </a:lnTo>
                  <a:lnTo>
                    <a:pt x="431252" y="664991"/>
                  </a:lnTo>
                  <a:lnTo>
                    <a:pt x="390919" y="649916"/>
                  </a:lnTo>
                  <a:lnTo>
                    <a:pt x="352520" y="632405"/>
                  </a:lnTo>
                  <a:lnTo>
                    <a:pt x="316057" y="612457"/>
                  </a:lnTo>
                  <a:lnTo>
                    <a:pt x="281528" y="590074"/>
                  </a:lnTo>
                  <a:lnTo>
                    <a:pt x="248933" y="565254"/>
                  </a:lnTo>
                  <a:lnTo>
                    <a:pt x="218274" y="537998"/>
                  </a:lnTo>
                  <a:lnTo>
                    <a:pt x="189549" y="508306"/>
                  </a:lnTo>
                  <a:lnTo>
                    <a:pt x="162758" y="476177"/>
                  </a:lnTo>
                  <a:lnTo>
                    <a:pt x="137903" y="441613"/>
                  </a:lnTo>
                  <a:lnTo>
                    <a:pt x="114982" y="404612"/>
                  </a:lnTo>
                  <a:lnTo>
                    <a:pt x="93996" y="365176"/>
                  </a:lnTo>
                  <a:lnTo>
                    <a:pt x="74944" y="323303"/>
                  </a:lnTo>
                  <a:lnTo>
                    <a:pt x="57827" y="278994"/>
                  </a:lnTo>
                  <a:lnTo>
                    <a:pt x="42645" y="232248"/>
                  </a:lnTo>
                  <a:lnTo>
                    <a:pt x="29398" y="183067"/>
                  </a:lnTo>
                  <a:lnTo>
                    <a:pt x="18085" y="131449"/>
                  </a:lnTo>
                  <a:lnTo>
                    <a:pt x="8707" y="77396"/>
                  </a:lnTo>
                  <a:lnTo>
                    <a:pt x="1264" y="2090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783508" y="9114228"/>
              <a:ext cx="175895" cy="180975"/>
            </a:xfrm>
            <a:custGeom>
              <a:avLst/>
              <a:gdLst/>
              <a:ahLst/>
              <a:cxnLst/>
              <a:rect l="l" t="t" r="r" b="b"/>
              <a:pathLst>
                <a:path w="175894" h="180975">
                  <a:moveTo>
                    <a:pt x="77170" y="0"/>
                  </a:moveTo>
                  <a:lnTo>
                    <a:pt x="0" y="180898"/>
                  </a:lnTo>
                  <a:lnTo>
                    <a:pt x="175586" y="170280"/>
                  </a:lnTo>
                  <a:lnTo>
                    <a:pt x="7717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51101" y="6032891"/>
              <a:ext cx="1212215" cy="1203960"/>
            </a:xfrm>
            <a:custGeom>
              <a:avLst/>
              <a:gdLst/>
              <a:ahLst/>
              <a:cxnLst/>
              <a:rect l="l" t="t" r="r" b="b"/>
              <a:pathLst>
                <a:path w="1212214" h="1203959">
                  <a:moveTo>
                    <a:pt x="0" y="0"/>
                  </a:moveTo>
                  <a:lnTo>
                    <a:pt x="1211751" y="0"/>
                  </a:lnTo>
                  <a:lnTo>
                    <a:pt x="1211751" y="1203762"/>
                  </a:lnTo>
                  <a:lnTo>
                    <a:pt x="0" y="120376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988503" y="4279675"/>
              <a:ext cx="1101725" cy="713105"/>
            </a:xfrm>
            <a:custGeom>
              <a:avLst/>
              <a:gdLst/>
              <a:ahLst/>
              <a:cxnLst/>
              <a:rect l="l" t="t" r="r" b="b"/>
              <a:pathLst>
                <a:path w="1101725" h="713104">
                  <a:moveTo>
                    <a:pt x="1101428" y="2216"/>
                  </a:moveTo>
                  <a:lnTo>
                    <a:pt x="1046056" y="246"/>
                  </a:lnTo>
                  <a:lnTo>
                    <a:pt x="991984" y="0"/>
                  </a:lnTo>
                  <a:lnTo>
                    <a:pt x="939212" y="1476"/>
                  </a:lnTo>
                  <a:lnTo>
                    <a:pt x="887741" y="4674"/>
                  </a:lnTo>
                  <a:lnTo>
                    <a:pt x="837569" y="9596"/>
                  </a:lnTo>
                  <a:lnTo>
                    <a:pt x="788697" y="16241"/>
                  </a:lnTo>
                  <a:lnTo>
                    <a:pt x="741126" y="24608"/>
                  </a:lnTo>
                  <a:lnTo>
                    <a:pt x="694855" y="34698"/>
                  </a:lnTo>
                  <a:lnTo>
                    <a:pt x="649884" y="46511"/>
                  </a:lnTo>
                  <a:lnTo>
                    <a:pt x="606212" y="60047"/>
                  </a:lnTo>
                  <a:lnTo>
                    <a:pt x="563841" y="75306"/>
                  </a:lnTo>
                  <a:lnTo>
                    <a:pt x="522770" y="92287"/>
                  </a:lnTo>
                  <a:lnTo>
                    <a:pt x="483000" y="110991"/>
                  </a:lnTo>
                  <a:lnTo>
                    <a:pt x="444529" y="131418"/>
                  </a:lnTo>
                  <a:lnTo>
                    <a:pt x="407358" y="153568"/>
                  </a:lnTo>
                  <a:lnTo>
                    <a:pt x="371487" y="177441"/>
                  </a:lnTo>
                  <a:lnTo>
                    <a:pt x="336917" y="203037"/>
                  </a:lnTo>
                  <a:lnTo>
                    <a:pt x="303646" y="230355"/>
                  </a:lnTo>
                  <a:lnTo>
                    <a:pt x="271676" y="259396"/>
                  </a:lnTo>
                  <a:lnTo>
                    <a:pt x="241006" y="290160"/>
                  </a:lnTo>
                  <a:lnTo>
                    <a:pt x="211636" y="322647"/>
                  </a:lnTo>
                  <a:lnTo>
                    <a:pt x="183566" y="356857"/>
                  </a:lnTo>
                  <a:lnTo>
                    <a:pt x="156796" y="392789"/>
                  </a:lnTo>
                  <a:lnTo>
                    <a:pt x="131326" y="430444"/>
                  </a:lnTo>
                  <a:lnTo>
                    <a:pt x="107156" y="469823"/>
                  </a:lnTo>
                  <a:lnTo>
                    <a:pt x="84286" y="510923"/>
                  </a:lnTo>
                  <a:lnTo>
                    <a:pt x="62717" y="553747"/>
                  </a:lnTo>
                  <a:lnTo>
                    <a:pt x="42447" y="598294"/>
                  </a:lnTo>
                  <a:lnTo>
                    <a:pt x="23478" y="644563"/>
                  </a:lnTo>
                  <a:lnTo>
                    <a:pt x="5808" y="692555"/>
                  </a:lnTo>
                  <a:lnTo>
                    <a:pt x="0" y="71270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09787" y="4947904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5" h="193675">
                  <a:moveTo>
                    <a:pt x="0" y="0"/>
                  </a:moveTo>
                  <a:lnTo>
                    <a:pt x="35798" y="193388"/>
                  </a:lnTo>
                  <a:lnTo>
                    <a:pt x="169030" y="48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421940" y="7238168"/>
              <a:ext cx="1137920" cy="161925"/>
            </a:xfrm>
            <a:custGeom>
              <a:avLst/>
              <a:gdLst/>
              <a:ahLst/>
              <a:cxnLst/>
              <a:rect l="l" t="t" r="r" b="b"/>
              <a:pathLst>
                <a:path w="1137920" h="161925">
                  <a:moveTo>
                    <a:pt x="1137874" y="0"/>
                  </a:moveTo>
                  <a:lnTo>
                    <a:pt x="1091688" y="23246"/>
                  </a:lnTo>
                  <a:lnTo>
                    <a:pt x="1045465" y="44691"/>
                  </a:lnTo>
                  <a:lnTo>
                    <a:pt x="999204" y="64334"/>
                  </a:lnTo>
                  <a:lnTo>
                    <a:pt x="952905" y="82177"/>
                  </a:lnTo>
                  <a:lnTo>
                    <a:pt x="906569" y="98218"/>
                  </a:lnTo>
                  <a:lnTo>
                    <a:pt x="860195" y="112458"/>
                  </a:lnTo>
                  <a:lnTo>
                    <a:pt x="813783" y="124897"/>
                  </a:lnTo>
                  <a:lnTo>
                    <a:pt x="767333" y="135535"/>
                  </a:lnTo>
                  <a:lnTo>
                    <a:pt x="720846" y="144372"/>
                  </a:lnTo>
                  <a:lnTo>
                    <a:pt x="674320" y="151407"/>
                  </a:lnTo>
                  <a:lnTo>
                    <a:pt x="627757" y="156641"/>
                  </a:lnTo>
                  <a:lnTo>
                    <a:pt x="581156" y="160074"/>
                  </a:lnTo>
                  <a:lnTo>
                    <a:pt x="534518" y="161706"/>
                  </a:lnTo>
                  <a:lnTo>
                    <a:pt x="487841" y="161536"/>
                  </a:lnTo>
                  <a:lnTo>
                    <a:pt x="441127" y="159566"/>
                  </a:lnTo>
                  <a:lnTo>
                    <a:pt x="394375" y="155794"/>
                  </a:lnTo>
                  <a:lnTo>
                    <a:pt x="347586" y="150221"/>
                  </a:lnTo>
                  <a:lnTo>
                    <a:pt x="300758" y="142847"/>
                  </a:lnTo>
                  <a:lnTo>
                    <a:pt x="253893" y="133671"/>
                  </a:lnTo>
                  <a:lnTo>
                    <a:pt x="206990" y="122695"/>
                  </a:lnTo>
                  <a:lnTo>
                    <a:pt x="160049" y="109917"/>
                  </a:lnTo>
                  <a:lnTo>
                    <a:pt x="113070" y="95338"/>
                  </a:lnTo>
                  <a:lnTo>
                    <a:pt x="66054" y="78958"/>
                  </a:lnTo>
                  <a:lnTo>
                    <a:pt x="19000" y="60776"/>
                  </a:lnTo>
                  <a:lnTo>
                    <a:pt x="0" y="5185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81656" y="7219303"/>
              <a:ext cx="196850" cy="159385"/>
            </a:xfrm>
            <a:custGeom>
              <a:avLst/>
              <a:gdLst/>
              <a:ahLst/>
              <a:cxnLst/>
              <a:rect l="l" t="t" r="r" b="b"/>
              <a:pathLst>
                <a:path w="196850" h="159384">
                  <a:moveTo>
                    <a:pt x="196613" y="0"/>
                  </a:moveTo>
                  <a:lnTo>
                    <a:pt x="0" y="4875"/>
                  </a:lnTo>
                  <a:lnTo>
                    <a:pt x="121868" y="159241"/>
                  </a:lnTo>
                  <a:lnTo>
                    <a:pt x="19661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5836712" y="9605143"/>
            <a:ext cx="327279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Boolean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variables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that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can </a:t>
            </a:r>
            <a:r>
              <a:rPr sz="2150" spc="-5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b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 e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h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-13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-100" dirty="0">
                <a:solidFill>
                  <a:srgbClr val="F2425D"/>
                </a:solidFill>
                <a:latin typeface="Arial"/>
                <a:cs typeface="Arial"/>
              </a:rPr>
              <a:t>U</a:t>
            </a:r>
            <a:r>
              <a:rPr sz="2150" spc="-19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85" dirty="0">
                <a:solidFill>
                  <a:srgbClr val="F2425D"/>
                </a:solidFill>
                <a:latin typeface="Arial"/>
                <a:cs typeface="Arial"/>
              </a:rPr>
              <a:t>F</a:t>
            </a: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AL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spc="-19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253246" y="4076181"/>
            <a:ext cx="193865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Possible</a:t>
            </a:r>
            <a:r>
              <a:rPr sz="2150" spc="-1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values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768595" y="6605404"/>
            <a:ext cx="12700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Results</a:t>
            </a:r>
            <a:r>
              <a:rPr sz="2150" spc="-1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endParaRPr sz="21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768595" y="6961414"/>
            <a:ext cx="12553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oper</a:t>
            </a: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14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ion,</a:t>
            </a:r>
            <a:endParaRPr sz="21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768595" y="7317424"/>
            <a:ext cx="16859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depending</a:t>
            </a:r>
            <a:r>
              <a:rPr sz="2150" spc="-1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768595" y="7673434"/>
            <a:ext cx="13557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2</a:t>
            </a:r>
            <a:r>
              <a:rPr sz="2150" spc="-1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variables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1450" y="3902075"/>
            <a:ext cx="9946338" cy="20746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05985" marR="5080" indent="-4693920" algn="ctr">
              <a:lnSpc>
                <a:spcPct val="109800"/>
              </a:lnSpc>
              <a:spcBef>
                <a:spcPts val="105"/>
              </a:spcBef>
            </a:pPr>
            <a:r>
              <a:rPr lang="en-IN" spc="-220" dirty="0"/>
              <a:t>LETS CODE!</a:t>
            </a:r>
            <a:endParaRPr spc="-110" dirty="0"/>
          </a:p>
        </p:txBody>
      </p:sp>
    </p:spTree>
    <p:extLst>
      <p:ext uri="{BB962C8B-B14F-4D97-AF65-F5344CB8AC3E}">
        <p14:creationId xmlns:p14="http://schemas.microsoft.com/office/powerpoint/2010/main" val="287109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8330" cy="216745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 marR="671830">
              <a:lnSpc>
                <a:spcPts val="5280"/>
              </a:lnSpc>
              <a:spcBef>
                <a:spcPts val="1800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JAVASCRIPT RELEASES: ES5, ES6+  AND ESNEXT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8870" y="6952834"/>
            <a:ext cx="104775" cy="4356100"/>
          </a:xfrm>
          <a:custGeom>
            <a:avLst/>
            <a:gdLst/>
            <a:ahLst/>
            <a:cxnLst/>
            <a:rect l="l" t="t" r="r" b="b"/>
            <a:pathLst>
              <a:path w="104775" h="4356100">
                <a:moveTo>
                  <a:pt x="0" y="4355722"/>
                </a:moveTo>
                <a:lnTo>
                  <a:pt x="104708" y="4355722"/>
                </a:lnTo>
                <a:lnTo>
                  <a:pt x="104708" y="0"/>
                </a:lnTo>
                <a:lnTo>
                  <a:pt x="0" y="0"/>
                </a:lnTo>
                <a:lnTo>
                  <a:pt x="0" y="4355722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08870" y="6773995"/>
            <a:ext cx="104775" cy="106045"/>
          </a:xfrm>
          <a:custGeom>
            <a:avLst/>
            <a:gdLst/>
            <a:ahLst/>
            <a:cxnLst/>
            <a:rect l="l" t="t" r="r" b="b"/>
            <a:pathLst>
              <a:path w="104775" h="106045">
                <a:moveTo>
                  <a:pt x="0" y="105543"/>
                </a:moveTo>
                <a:lnTo>
                  <a:pt x="104708" y="105543"/>
                </a:lnTo>
                <a:lnTo>
                  <a:pt x="104708" y="0"/>
                </a:lnTo>
                <a:lnTo>
                  <a:pt x="0" y="0"/>
                </a:lnTo>
                <a:lnTo>
                  <a:pt x="0" y="105543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08870" y="6595155"/>
            <a:ext cx="104775" cy="106045"/>
          </a:xfrm>
          <a:custGeom>
            <a:avLst/>
            <a:gdLst/>
            <a:ahLst/>
            <a:cxnLst/>
            <a:rect l="l" t="t" r="r" b="b"/>
            <a:pathLst>
              <a:path w="104775" h="106045">
                <a:moveTo>
                  <a:pt x="0" y="105543"/>
                </a:moveTo>
                <a:lnTo>
                  <a:pt x="104708" y="105543"/>
                </a:lnTo>
                <a:lnTo>
                  <a:pt x="104708" y="0"/>
                </a:lnTo>
                <a:lnTo>
                  <a:pt x="0" y="0"/>
                </a:lnTo>
                <a:lnTo>
                  <a:pt x="0" y="105543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20104100" cy="6522084"/>
            <a:chOff x="0" y="0"/>
            <a:chExt cx="20104100" cy="6522084"/>
          </a:xfrm>
        </p:grpSpPr>
        <p:sp>
          <p:nvSpPr>
            <p:cNvPr id="6" name="object 6"/>
            <p:cNvSpPr/>
            <p:nvPr/>
          </p:nvSpPr>
          <p:spPr>
            <a:xfrm>
              <a:off x="2308870" y="1159318"/>
              <a:ext cx="104775" cy="5362575"/>
            </a:xfrm>
            <a:custGeom>
              <a:avLst/>
              <a:gdLst/>
              <a:ahLst/>
              <a:cxnLst/>
              <a:rect l="l" t="t" r="r" b="b"/>
              <a:pathLst>
                <a:path w="104775" h="5362575">
                  <a:moveTo>
                    <a:pt x="0" y="5362540"/>
                  </a:moveTo>
                  <a:lnTo>
                    <a:pt x="104708" y="5362540"/>
                  </a:lnTo>
                  <a:lnTo>
                    <a:pt x="104708" y="0"/>
                  </a:lnTo>
                  <a:lnTo>
                    <a:pt x="0" y="0"/>
                  </a:lnTo>
                  <a:lnTo>
                    <a:pt x="0" y="536254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491824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5780" algn="l"/>
                <a:tab pos="1887220" algn="l"/>
                <a:tab pos="3945890" algn="l"/>
                <a:tab pos="466534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	BRIEF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HISTORY	OF	JAVASCRIPT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133622" y="2054427"/>
            <a:ext cx="17535525" cy="1936114"/>
            <a:chOff x="2133622" y="2054427"/>
            <a:chExt cx="17535525" cy="1936114"/>
          </a:xfrm>
        </p:grpSpPr>
        <p:sp>
          <p:nvSpPr>
            <p:cNvPr id="10" name="object 10"/>
            <p:cNvSpPr/>
            <p:nvPr/>
          </p:nvSpPr>
          <p:spPr>
            <a:xfrm>
              <a:off x="2186009" y="2343559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19">
                  <a:moveTo>
                    <a:pt x="175215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8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5"/>
                  </a:lnTo>
                  <a:lnTo>
                    <a:pt x="5702" y="219663"/>
                  </a:lnTo>
                  <a:lnTo>
                    <a:pt x="22808" y="261749"/>
                  </a:lnTo>
                  <a:lnTo>
                    <a:pt x="51318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5" y="350430"/>
                  </a:lnTo>
                  <a:lnTo>
                    <a:pt x="219663" y="344728"/>
                  </a:lnTo>
                  <a:lnTo>
                    <a:pt x="261749" y="327621"/>
                  </a:lnTo>
                  <a:lnTo>
                    <a:pt x="299111" y="299111"/>
                  </a:lnTo>
                  <a:lnTo>
                    <a:pt x="327621" y="261749"/>
                  </a:lnTo>
                  <a:lnTo>
                    <a:pt x="344728" y="219663"/>
                  </a:lnTo>
                  <a:lnTo>
                    <a:pt x="350430" y="175215"/>
                  </a:lnTo>
                  <a:lnTo>
                    <a:pt x="344728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9" y="22808"/>
                  </a:lnTo>
                  <a:lnTo>
                    <a:pt x="219663" y="5702"/>
                  </a:lnTo>
                  <a:lnTo>
                    <a:pt x="175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86009" y="2343559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19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70076" y="2054427"/>
              <a:ext cx="1271282" cy="127128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7335" y="2054427"/>
              <a:ext cx="1271282" cy="127128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6501" y="2360884"/>
              <a:ext cx="282713" cy="2827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6501" y="3707439"/>
              <a:ext cx="282713" cy="28271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38619" y="2284385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1995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63578" y="2196436"/>
            <a:ext cx="11871960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Brendan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Eich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creates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85" dirty="0">
                <a:solidFill>
                  <a:srgbClr val="444444"/>
                </a:solidFill>
                <a:latin typeface="Arial"/>
                <a:cs typeface="Arial"/>
              </a:rPr>
              <a:t>very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444444"/>
                </a:solidFill>
                <a:latin typeface="Arial"/>
                <a:cs typeface="Arial"/>
              </a:rPr>
              <a:t>first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85" dirty="0">
                <a:solidFill>
                  <a:srgbClr val="444444"/>
                </a:solidFill>
                <a:latin typeface="Arial"/>
                <a:cs typeface="Arial"/>
              </a:rPr>
              <a:t>version</a:t>
            </a:r>
            <a:r>
              <a:rPr sz="245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5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45" dirty="0">
                <a:solidFill>
                  <a:srgbClr val="444444"/>
                </a:solidFill>
                <a:latin typeface="Arial"/>
                <a:cs typeface="Arial"/>
              </a:rPr>
              <a:t>just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50" dirty="0">
                <a:solidFill>
                  <a:srgbClr val="444444"/>
                </a:solidFill>
                <a:latin typeface="Arial"/>
                <a:cs typeface="Arial"/>
              </a:rPr>
              <a:t>10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90" dirty="0">
                <a:solidFill>
                  <a:srgbClr val="444444"/>
                </a:solidFill>
                <a:latin typeface="Arial"/>
                <a:cs typeface="Arial"/>
              </a:rPr>
              <a:t>days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was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called </a:t>
            </a:r>
            <a:r>
              <a:rPr sz="2450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Mocha,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but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already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had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many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fundamental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features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modern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JavaScript!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63578" y="3542992"/>
            <a:ext cx="12122785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Mocha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changes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LiveScript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JavaScript,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order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attract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Java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developers. </a:t>
            </a:r>
            <a:r>
              <a:rPr sz="2450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However,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5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75" dirty="0">
                <a:solidFill>
                  <a:srgbClr val="444444"/>
                </a:solidFill>
                <a:latin typeface="Arial"/>
                <a:cs typeface="Arial"/>
              </a:rPr>
              <a:t>has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45" dirty="0">
                <a:solidFill>
                  <a:srgbClr val="444444"/>
                </a:solidFill>
                <a:latin typeface="Arial"/>
                <a:cs typeface="Arial"/>
              </a:rPr>
              <a:t>almost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70" dirty="0">
                <a:solidFill>
                  <a:srgbClr val="444444"/>
                </a:solidFill>
                <a:latin typeface="Arial"/>
                <a:cs typeface="Arial"/>
              </a:rPr>
              <a:t>nothing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3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105" dirty="0">
                <a:solidFill>
                  <a:srgbClr val="444444"/>
                </a:solidFill>
                <a:latin typeface="Arial"/>
                <a:cs typeface="Arial"/>
              </a:rPr>
              <a:t>do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45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45" dirty="0">
                <a:solidFill>
                  <a:srgbClr val="444444"/>
                </a:solidFill>
                <a:latin typeface="Arial"/>
                <a:cs typeface="Arial"/>
              </a:rPr>
              <a:t>Java</a:t>
            </a:r>
            <a:endParaRPr sz="245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18637" y="3638548"/>
            <a:ext cx="17581245" cy="3054350"/>
            <a:chOff x="2118637" y="3638548"/>
            <a:chExt cx="17581245" cy="305435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3683" y="4200698"/>
              <a:ext cx="314126" cy="3141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6501" y="5069641"/>
              <a:ext cx="282713" cy="2827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6501" y="5926159"/>
              <a:ext cx="282713" cy="28271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201027" y="369090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175215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5" y="350430"/>
                  </a:lnTo>
                  <a:lnTo>
                    <a:pt x="219663" y="344728"/>
                  </a:lnTo>
                  <a:lnTo>
                    <a:pt x="261749" y="327621"/>
                  </a:lnTo>
                  <a:lnTo>
                    <a:pt x="299111" y="299111"/>
                  </a:lnTo>
                  <a:lnTo>
                    <a:pt x="327621" y="261748"/>
                  </a:lnTo>
                  <a:lnTo>
                    <a:pt x="344728" y="219662"/>
                  </a:lnTo>
                  <a:lnTo>
                    <a:pt x="350430" y="175214"/>
                  </a:lnTo>
                  <a:lnTo>
                    <a:pt x="344728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9" y="22808"/>
                  </a:lnTo>
                  <a:lnTo>
                    <a:pt x="219663" y="5702"/>
                  </a:lnTo>
                  <a:lnTo>
                    <a:pt x="175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01027" y="369090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70991" y="589275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175214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8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5"/>
                  </a:lnTo>
                  <a:lnTo>
                    <a:pt x="5702" y="219663"/>
                  </a:lnTo>
                  <a:lnTo>
                    <a:pt x="22808" y="261749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4" y="350430"/>
                  </a:lnTo>
                  <a:lnTo>
                    <a:pt x="219662" y="344728"/>
                  </a:lnTo>
                  <a:lnTo>
                    <a:pt x="261748" y="327621"/>
                  </a:lnTo>
                  <a:lnTo>
                    <a:pt x="299111" y="299111"/>
                  </a:lnTo>
                  <a:lnTo>
                    <a:pt x="327621" y="261749"/>
                  </a:lnTo>
                  <a:lnTo>
                    <a:pt x="344727" y="219663"/>
                  </a:lnTo>
                  <a:lnTo>
                    <a:pt x="350429" y="175215"/>
                  </a:lnTo>
                  <a:lnTo>
                    <a:pt x="344727" y="130767"/>
                  </a:lnTo>
                  <a:lnTo>
                    <a:pt x="327621" y="88681"/>
                  </a:lnTo>
                  <a:lnTo>
                    <a:pt x="299111" y="51318"/>
                  </a:lnTo>
                  <a:lnTo>
                    <a:pt x="261748" y="22808"/>
                  </a:lnTo>
                  <a:lnTo>
                    <a:pt x="219662" y="5702"/>
                  </a:lnTo>
                  <a:lnTo>
                    <a:pt x="175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70991" y="589275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31487" y="5923693"/>
              <a:ext cx="2868387" cy="7691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22387" y="4653819"/>
              <a:ext cx="2437157" cy="89100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463578" y="5018278"/>
            <a:ext cx="109740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Microsoft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launches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45" dirty="0">
                <a:solidFill>
                  <a:srgbClr val="444444"/>
                </a:solidFill>
                <a:latin typeface="Arial"/>
                <a:cs typeface="Arial"/>
              </a:rPr>
              <a:t>IE,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90" dirty="0">
                <a:solidFill>
                  <a:srgbClr val="444444"/>
                </a:solidFill>
                <a:latin typeface="Arial"/>
                <a:cs typeface="Arial"/>
              </a:rPr>
              <a:t>copying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5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45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50" dirty="0">
                <a:solidFill>
                  <a:srgbClr val="444444"/>
                </a:solidFill>
                <a:latin typeface="Arial"/>
                <a:cs typeface="Arial"/>
              </a:rPr>
              <a:t>Netscape</a:t>
            </a:r>
            <a:r>
              <a:rPr sz="245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calling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5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JScript;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63578" y="5761711"/>
            <a:ext cx="12839700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standardize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language,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ECMA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releases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ECMAScript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1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5" dirty="0">
                <a:solidFill>
                  <a:srgbClr val="444444"/>
                </a:solidFill>
                <a:latin typeface="Arial"/>
                <a:cs typeface="Arial"/>
              </a:rPr>
              <a:t>(ES1),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first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444444"/>
                </a:solidFill>
                <a:latin typeface="Arial"/>
                <a:cs typeface="Arial"/>
              </a:rPr>
              <a:t>official </a:t>
            </a:r>
            <a:r>
              <a:rPr sz="2450" b="1" spc="-6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standard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45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5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45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(ECMAScript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standard,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language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practice);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6501" y="7272715"/>
            <a:ext cx="282713" cy="28271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463578" y="7221353"/>
            <a:ext cx="86315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20" dirty="0">
                <a:solidFill>
                  <a:srgbClr val="444444"/>
                </a:solidFill>
                <a:latin typeface="Arial"/>
                <a:cs typeface="Arial"/>
              </a:rPr>
              <a:t>ES5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(ECMAScript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5)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released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lots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great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new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features;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6501" y="8129234"/>
            <a:ext cx="282713" cy="28271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3463578" y="8077871"/>
            <a:ext cx="121888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ES6/ES2015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(ECMAScript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2015)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was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released: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biggest update </a:t>
            </a:r>
            <a:r>
              <a:rPr sz="2450" b="1" spc="-3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70" dirty="0">
                <a:solidFill>
                  <a:srgbClr val="444444"/>
                </a:solidFill>
                <a:latin typeface="Arial"/>
                <a:cs typeface="Arial"/>
              </a:rPr>
              <a:t>language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100" dirty="0">
                <a:solidFill>
                  <a:srgbClr val="444444"/>
                </a:solidFill>
                <a:latin typeface="Arial"/>
                <a:cs typeface="Arial"/>
              </a:rPr>
              <a:t>ever!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6501" y="8992270"/>
            <a:ext cx="282713" cy="282713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3463578" y="8934389"/>
            <a:ext cx="121862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ECMAScript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changes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an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annual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release </a:t>
            </a:r>
            <a:r>
              <a:rPr sz="2450" b="1" spc="-75" dirty="0">
                <a:solidFill>
                  <a:srgbClr val="444444"/>
                </a:solidFill>
                <a:latin typeface="Arial"/>
                <a:cs typeface="Arial"/>
              </a:rPr>
              <a:t>cycle</a:t>
            </a:r>
            <a:r>
              <a:rPr sz="245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order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ship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less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features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per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update</a:t>
            </a:r>
            <a:endParaRPr sz="2450" dirty="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90042" y="8988973"/>
            <a:ext cx="314126" cy="31412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6501" y="9864435"/>
            <a:ext cx="282713" cy="28271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463578" y="9806554"/>
            <a:ext cx="112287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Release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ES2016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0" dirty="0">
                <a:solidFill>
                  <a:srgbClr val="444444"/>
                </a:solidFill>
                <a:latin typeface="Arial"/>
                <a:cs typeface="Arial"/>
              </a:rPr>
              <a:t>/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ES2017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0" dirty="0">
                <a:solidFill>
                  <a:srgbClr val="444444"/>
                </a:solidFill>
                <a:latin typeface="Arial"/>
                <a:cs typeface="Arial"/>
              </a:rPr>
              <a:t>/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ES2018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0" dirty="0">
                <a:solidFill>
                  <a:srgbClr val="444444"/>
                </a:solidFill>
                <a:latin typeface="Arial"/>
                <a:cs typeface="Arial"/>
              </a:rPr>
              <a:t>/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ES2019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0" dirty="0">
                <a:solidFill>
                  <a:srgbClr val="444444"/>
                </a:solidFill>
                <a:latin typeface="Arial"/>
                <a:cs typeface="Arial"/>
              </a:rPr>
              <a:t>/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ES2020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0" dirty="0">
                <a:solidFill>
                  <a:srgbClr val="444444"/>
                </a:solidFill>
                <a:latin typeface="Arial"/>
                <a:cs typeface="Arial"/>
              </a:rPr>
              <a:t>/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ES2021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0" dirty="0">
                <a:solidFill>
                  <a:srgbClr val="444444"/>
                </a:solidFill>
                <a:latin typeface="Arial"/>
                <a:cs typeface="Arial"/>
              </a:rPr>
              <a:t>/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865" dirty="0">
                <a:solidFill>
                  <a:srgbClr val="444444"/>
                </a:solidFill>
                <a:latin typeface="Arial"/>
                <a:cs typeface="Arial"/>
              </a:rPr>
              <a:t>…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0" dirty="0">
                <a:solidFill>
                  <a:srgbClr val="444444"/>
                </a:solidFill>
                <a:latin typeface="Arial"/>
                <a:cs typeface="Arial"/>
              </a:rPr>
              <a:t>/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ES2089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826721" y="9861137"/>
            <a:ext cx="314126" cy="314126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153637" y="3631730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1996</a:t>
            </a:r>
            <a:endParaRPr sz="2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23601" y="5833578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1997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148672" y="7179157"/>
            <a:ext cx="455295" cy="455295"/>
            <a:chOff x="2148672" y="7179157"/>
            <a:chExt cx="455295" cy="455295"/>
          </a:xfrm>
        </p:grpSpPr>
        <p:sp>
          <p:nvSpPr>
            <p:cNvPr id="44" name="object 44"/>
            <p:cNvSpPr/>
            <p:nvPr/>
          </p:nvSpPr>
          <p:spPr>
            <a:xfrm>
              <a:off x="2201027" y="723151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175215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8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0"/>
                  </a:lnTo>
                  <a:lnTo>
                    <a:pt x="88681" y="327621"/>
                  </a:lnTo>
                  <a:lnTo>
                    <a:pt x="130767" y="344727"/>
                  </a:lnTo>
                  <a:lnTo>
                    <a:pt x="175215" y="350429"/>
                  </a:lnTo>
                  <a:lnTo>
                    <a:pt x="219663" y="344727"/>
                  </a:lnTo>
                  <a:lnTo>
                    <a:pt x="261749" y="327621"/>
                  </a:lnTo>
                  <a:lnTo>
                    <a:pt x="299111" y="299110"/>
                  </a:lnTo>
                  <a:lnTo>
                    <a:pt x="327621" y="261748"/>
                  </a:lnTo>
                  <a:lnTo>
                    <a:pt x="344728" y="219662"/>
                  </a:lnTo>
                  <a:lnTo>
                    <a:pt x="350430" y="175214"/>
                  </a:lnTo>
                  <a:lnTo>
                    <a:pt x="344728" y="130767"/>
                  </a:lnTo>
                  <a:lnTo>
                    <a:pt x="327621" y="88681"/>
                  </a:lnTo>
                  <a:lnTo>
                    <a:pt x="299111" y="51318"/>
                  </a:lnTo>
                  <a:lnTo>
                    <a:pt x="261749" y="22808"/>
                  </a:lnTo>
                  <a:lnTo>
                    <a:pt x="219663" y="5702"/>
                  </a:lnTo>
                  <a:lnTo>
                    <a:pt x="175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201027" y="723151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153637" y="7172338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2009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118637" y="8046456"/>
            <a:ext cx="455295" cy="455295"/>
            <a:chOff x="2118637" y="8046456"/>
            <a:chExt cx="455295" cy="455295"/>
          </a:xfrm>
        </p:grpSpPr>
        <p:sp>
          <p:nvSpPr>
            <p:cNvPr id="48" name="object 48"/>
            <p:cNvSpPr/>
            <p:nvPr/>
          </p:nvSpPr>
          <p:spPr>
            <a:xfrm>
              <a:off x="2170991" y="809881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175214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4" y="350430"/>
                  </a:lnTo>
                  <a:lnTo>
                    <a:pt x="219662" y="344728"/>
                  </a:lnTo>
                  <a:lnTo>
                    <a:pt x="261748" y="327621"/>
                  </a:lnTo>
                  <a:lnTo>
                    <a:pt x="299111" y="299111"/>
                  </a:lnTo>
                  <a:lnTo>
                    <a:pt x="327621" y="261748"/>
                  </a:lnTo>
                  <a:lnTo>
                    <a:pt x="344727" y="219662"/>
                  </a:lnTo>
                  <a:lnTo>
                    <a:pt x="350429" y="175214"/>
                  </a:lnTo>
                  <a:lnTo>
                    <a:pt x="344727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8" y="22808"/>
                  </a:lnTo>
                  <a:lnTo>
                    <a:pt x="219662" y="5702"/>
                  </a:lnTo>
                  <a:lnTo>
                    <a:pt x="175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70991" y="809881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123601" y="8039637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2015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18637" y="9778898"/>
            <a:ext cx="455295" cy="455295"/>
            <a:chOff x="2118637" y="9778898"/>
            <a:chExt cx="455295" cy="455295"/>
          </a:xfrm>
        </p:grpSpPr>
        <p:sp>
          <p:nvSpPr>
            <p:cNvPr id="52" name="object 52"/>
            <p:cNvSpPr/>
            <p:nvPr/>
          </p:nvSpPr>
          <p:spPr>
            <a:xfrm>
              <a:off x="2170991" y="983125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175214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7"/>
                  </a:lnTo>
                  <a:lnTo>
                    <a:pt x="175214" y="350429"/>
                  </a:lnTo>
                  <a:lnTo>
                    <a:pt x="219662" y="344727"/>
                  </a:lnTo>
                  <a:lnTo>
                    <a:pt x="261748" y="327621"/>
                  </a:lnTo>
                  <a:lnTo>
                    <a:pt x="299111" y="299111"/>
                  </a:lnTo>
                  <a:lnTo>
                    <a:pt x="327621" y="261748"/>
                  </a:lnTo>
                  <a:lnTo>
                    <a:pt x="344727" y="219662"/>
                  </a:lnTo>
                  <a:lnTo>
                    <a:pt x="350429" y="175214"/>
                  </a:lnTo>
                  <a:lnTo>
                    <a:pt x="344727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8" y="22808"/>
                  </a:lnTo>
                  <a:lnTo>
                    <a:pt x="219662" y="5702"/>
                  </a:lnTo>
                  <a:lnTo>
                    <a:pt x="175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70991" y="9831252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33014" y="9751138"/>
            <a:ext cx="15436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2016</a:t>
            </a:r>
            <a:r>
              <a:rPr sz="2600" b="1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370" dirty="0">
                <a:solidFill>
                  <a:srgbClr val="444444"/>
                </a:solidFill>
                <a:latin typeface="Arial"/>
                <a:cs typeface="Arial"/>
              </a:rPr>
              <a:t>–</a:t>
            </a:r>
            <a:r>
              <a:rPr sz="2600" b="1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905" dirty="0">
                <a:solidFill>
                  <a:srgbClr val="444444"/>
                </a:solidFill>
                <a:latin typeface="Arial"/>
                <a:cs typeface="Arial"/>
              </a:rPr>
              <a:t>∞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84403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10840" algn="l"/>
                <a:tab pos="6515100" algn="l"/>
                <a:tab pos="7940675" algn="l"/>
                <a:tab pos="9523730" algn="l"/>
                <a:tab pos="1054735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BACKWARDS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COMPATIBILITY: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DON’T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BREAK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WEB!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3098" y="2036346"/>
            <a:ext cx="4104587" cy="17381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92977" y="3946554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1997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875597" y="2742084"/>
            <a:ext cx="5053965" cy="327025"/>
            <a:chOff x="7875597" y="2742084"/>
            <a:chExt cx="5053965" cy="327025"/>
          </a:xfrm>
        </p:grpSpPr>
        <p:sp>
          <p:nvSpPr>
            <p:cNvPr id="7" name="object 7"/>
            <p:cNvSpPr/>
            <p:nvPr/>
          </p:nvSpPr>
          <p:spPr>
            <a:xfrm>
              <a:off x="8160405" y="2905429"/>
              <a:ext cx="4768850" cy="0"/>
            </a:xfrm>
            <a:custGeom>
              <a:avLst/>
              <a:gdLst/>
              <a:ahLst/>
              <a:cxnLst/>
              <a:rect l="l" t="t" r="r" b="b"/>
              <a:pathLst>
                <a:path w="4768850">
                  <a:moveTo>
                    <a:pt x="0" y="0"/>
                  </a:moveTo>
                  <a:lnTo>
                    <a:pt x="41883" y="0"/>
                  </a:lnTo>
                  <a:lnTo>
                    <a:pt x="4768784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75597" y="274208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357100" y="2079917"/>
            <a:ext cx="3404235" cy="165163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52425" rIns="0" bIns="0" rtlCol="0">
            <a:spAutoFit/>
          </a:bodyPr>
          <a:lstStyle/>
          <a:p>
            <a:pPr marL="1188085" marR="267335" indent="-913765">
              <a:lnSpc>
                <a:spcPct val="113599"/>
              </a:lnSpc>
              <a:spcBef>
                <a:spcPts val="2775"/>
              </a:spcBef>
            </a:pPr>
            <a:r>
              <a:rPr sz="2600" b="1" spc="13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600" b="1" spc="-100" dirty="0">
                <a:solidFill>
                  <a:srgbClr val="444444"/>
                </a:solidFill>
                <a:latin typeface="Arial"/>
                <a:cs typeface="Arial"/>
              </a:rPr>
              <a:t>od</a:t>
            </a:r>
            <a:r>
              <a:rPr sz="2600" b="1" spc="-5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b="1" spc="-9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600" b="1" spc="-10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2600" b="1" spc="-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b="1" spc="-12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600" b="1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b="1" spc="-8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600" b="1" spc="-9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600" b="1" spc="-2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600" b="1" spc="-10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600" b="1" spc="45" dirty="0">
                <a:solidFill>
                  <a:srgbClr val="444444"/>
                </a:solidFill>
                <a:latin typeface="Arial"/>
                <a:cs typeface="Arial"/>
              </a:rPr>
              <a:t>t  </a:t>
            </a:r>
            <a:r>
              <a:rPr sz="2600" b="1" spc="-10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56643" y="3946554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2020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85042" y="2043579"/>
            <a:ext cx="523544" cy="5235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966800" y="3185341"/>
            <a:ext cx="2171065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>
              <a:lnSpc>
                <a:spcPct val="121500"/>
              </a:lnSpc>
              <a:spcBef>
                <a:spcPts val="95"/>
              </a:spcBef>
            </a:pPr>
            <a:r>
              <a:rPr sz="2800" b="1" spc="-225" dirty="0">
                <a:solidFill>
                  <a:srgbClr val="00882B"/>
                </a:solidFill>
                <a:latin typeface="Arial"/>
                <a:cs typeface="Arial"/>
              </a:rPr>
              <a:t>B</a:t>
            </a:r>
            <a:r>
              <a:rPr sz="2800" b="1" spc="-235" dirty="0">
                <a:solidFill>
                  <a:srgbClr val="00882B"/>
                </a:solidFill>
                <a:latin typeface="Arial"/>
                <a:cs typeface="Arial"/>
              </a:rPr>
              <a:t>AC</a:t>
            </a:r>
            <a:r>
              <a:rPr sz="2800" b="1" spc="-165" dirty="0">
                <a:solidFill>
                  <a:srgbClr val="00882B"/>
                </a:solidFill>
                <a:latin typeface="Arial"/>
                <a:cs typeface="Arial"/>
              </a:rPr>
              <a:t>K</a:t>
            </a:r>
            <a:r>
              <a:rPr sz="2800" b="1" spc="-310" dirty="0">
                <a:solidFill>
                  <a:srgbClr val="00882B"/>
                </a:solidFill>
                <a:latin typeface="Arial"/>
                <a:cs typeface="Arial"/>
              </a:rPr>
              <a:t>W</a:t>
            </a:r>
            <a:r>
              <a:rPr sz="2800" b="1" spc="-235" dirty="0">
                <a:solidFill>
                  <a:srgbClr val="00882B"/>
                </a:solidFill>
                <a:latin typeface="Arial"/>
                <a:cs typeface="Arial"/>
              </a:rPr>
              <a:t>A</a:t>
            </a:r>
            <a:r>
              <a:rPr sz="2800" b="1" spc="-175" dirty="0">
                <a:solidFill>
                  <a:srgbClr val="00882B"/>
                </a:solidFill>
                <a:latin typeface="Arial"/>
                <a:cs typeface="Arial"/>
              </a:rPr>
              <a:t>R</a:t>
            </a:r>
            <a:r>
              <a:rPr sz="2800" b="1" spc="-190" dirty="0">
                <a:solidFill>
                  <a:srgbClr val="00882B"/>
                </a:solidFill>
                <a:latin typeface="Arial"/>
                <a:cs typeface="Arial"/>
              </a:rPr>
              <a:t>D</a:t>
            </a:r>
            <a:r>
              <a:rPr sz="2800" b="1" spc="-55" dirty="0">
                <a:solidFill>
                  <a:srgbClr val="00882B"/>
                </a:solidFill>
                <a:latin typeface="Arial"/>
                <a:cs typeface="Arial"/>
              </a:rPr>
              <a:t>S  </a:t>
            </a:r>
            <a:r>
              <a:rPr sz="2800" b="1" spc="-235" dirty="0">
                <a:solidFill>
                  <a:srgbClr val="00882B"/>
                </a:solidFill>
                <a:latin typeface="Arial"/>
                <a:cs typeface="Arial"/>
              </a:rPr>
              <a:t>C</a:t>
            </a:r>
            <a:r>
              <a:rPr sz="2800" b="1" spc="-265" dirty="0">
                <a:solidFill>
                  <a:srgbClr val="00882B"/>
                </a:solidFill>
                <a:latin typeface="Arial"/>
                <a:cs typeface="Arial"/>
              </a:rPr>
              <a:t>O</a:t>
            </a:r>
            <a:r>
              <a:rPr sz="2800" b="1" spc="110" dirty="0">
                <a:solidFill>
                  <a:srgbClr val="00882B"/>
                </a:solidFill>
                <a:latin typeface="Arial"/>
                <a:cs typeface="Arial"/>
              </a:rPr>
              <a:t>M</a:t>
            </a:r>
            <a:r>
              <a:rPr sz="2800" b="1" spc="-280" dirty="0">
                <a:solidFill>
                  <a:srgbClr val="00882B"/>
                </a:solidFill>
                <a:latin typeface="Arial"/>
                <a:cs typeface="Arial"/>
              </a:rPr>
              <a:t>P</a:t>
            </a:r>
            <a:r>
              <a:rPr sz="2800" b="1" spc="-235" dirty="0">
                <a:solidFill>
                  <a:srgbClr val="00882B"/>
                </a:solidFill>
                <a:latin typeface="Arial"/>
                <a:cs typeface="Arial"/>
              </a:rPr>
              <a:t>A</a:t>
            </a:r>
            <a:r>
              <a:rPr sz="2800" b="1" spc="-114" dirty="0">
                <a:solidFill>
                  <a:srgbClr val="00882B"/>
                </a:solidFill>
                <a:latin typeface="Arial"/>
                <a:cs typeface="Arial"/>
              </a:rPr>
              <a:t>T</a:t>
            </a:r>
            <a:r>
              <a:rPr sz="2800" b="1" spc="40" dirty="0">
                <a:solidFill>
                  <a:srgbClr val="00882B"/>
                </a:solidFill>
                <a:latin typeface="Arial"/>
                <a:cs typeface="Arial"/>
              </a:rPr>
              <a:t>I</a:t>
            </a:r>
            <a:r>
              <a:rPr sz="2800" b="1" spc="-225" dirty="0">
                <a:solidFill>
                  <a:srgbClr val="00882B"/>
                </a:solidFill>
                <a:latin typeface="Arial"/>
                <a:cs typeface="Arial"/>
              </a:rPr>
              <a:t>B</a:t>
            </a:r>
            <a:r>
              <a:rPr sz="2800" b="1" spc="-229" dirty="0">
                <a:solidFill>
                  <a:srgbClr val="00882B"/>
                </a:solidFill>
                <a:latin typeface="Arial"/>
                <a:cs typeface="Arial"/>
              </a:rPr>
              <a:t>LE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023132" y="8602715"/>
            <a:ext cx="4072254" cy="1126490"/>
            <a:chOff x="13023132" y="8602715"/>
            <a:chExt cx="4072254" cy="112649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3142" y="8602715"/>
              <a:ext cx="4071827" cy="8460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3132" y="9382502"/>
              <a:ext cx="4071827" cy="3464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52171" y="8805711"/>
              <a:ext cx="272243" cy="27224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93442" y="8340322"/>
            <a:ext cx="3404235" cy="165163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52425" rIns="0" bIns="0" rtlCol="0">
            <a:spAutoFit/>
          </a:bodyPr>
          <a:lstStyle/>
          <a:p>
            <a:pPr marL="1188085" marR="267335" indent="-913765">
              <a:lnSpc>
                <a:spcPct val="113599"/>
              </a:lnSpc>
              <a:spcBef>
                <a:spcPts val="2775"/>
              </a:spcBef>
            </a:pPr>
            <a:r>
              <a:rPr sz="2600" b="1" spc="13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600" b="1" spc="-100" dirty="0">
                <a:solidFill>
                  <a:srgbClr val="444444"/>
                </a:solidFill>
                <a:latin typeface="Arial"/>
                <a:cs typeface="Arial"/>
              </a:rPr>
              <a:t>od</a:t>
            </a:r>
            <a:r>
              <a:rPr sz="2600" b="1" spc="-5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b="1" spc="-9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600" b="1" spc="-10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2600" b="1" spc="-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b="1" spc="-12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600" b="1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b="1" spc="-8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600" b="1" spc="-9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600" b="1" spc="-2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600" b="1" spc="-10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600" b="1" spc="45" dirty="0">
                <a:solidFill>
                  <a:srgbClr val="444444"/>
                </a:solidFill>
                <a:latin typeface="Arial"/>
                <a:cs typeface="Arial"/>
              </a:rPr>
              <a:t>t  </a:t>
            </a:r>
            <a:r>
              <a:rPr sz="2600" b="1" spc="-10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483339" y="8309558"/>
            <a:ext cx="5095875" cy="1019810"/>
            <a:chOff x="7483339" y="8309558"/>
            <a:chExt cx="5095875" cy="1019810"/>
          </a:xfrm>
        </p:grpSpPr>
        <p:sp>
          <p:nvSpPr>
            <p:cNvPr id="19" name="object 19"/>
            <p:cNvSpPr/>
            <p:nvPr/>
          </p:nvSpPr>
          <p:spPr>
            <a:xfrm>
              <a:off x="7525249" y="9165836"/>
              <a:ext cx="4768850" cy="0"/>
            </a:xfrm>
            <a:custGeom>
              <a:avLst/>
              <a:gdLst/>
              <a:ahLst/>
              <a:cxnLst/>
              <a:rect l="l" t="t" r="r" b="b"/>
              <a:pathLst>
                <a:path w="4768850">
                  <a:moveTo>
                    <a:pt x="4768784" y="0"/>
                  </a:moveTo>
                  <a:lnTo>
                    <a:pt x="4726901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252150" y="9002490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3227" y="8309558"/>
              <a:ext cx="523544" cy="52354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992977" y="10242643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2020</a:t>
            </a:r>
            <a:endParaRPr sz="2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656643" y="10242643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2089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02067" y="9452771"/>
            <a:ext cx="2716530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5080" indent="-273050">
              <a:lnSpc>
                <a:spcPct val="121500"/>
              </a:lnSpc>
              <a:spcBef>
                <a:spcPts val="95"/>
              </a:spcBef>
            </a:pPr>
            <a:r>
              <a:rPr sz="2800" b="1" spc="-145" dirty="0">
                <a:solidFill>
                  <a:srgbClr val="C82506"/>
                </a:solidFill>
                <a:latin typeface="Arial"/>
                <a:cs typeface="Arial"/>
              </a:rPr>
              <a:t>N</a:t>
            </a:r>
            <a:r>
              <a:rPr sz="2800" b="1" spc="-204" dirty="0">
                <a:solidFill>
                  <a:srgbClr val="C82506"/>
                </a:solidFill>
                <a:latin typeface="Arial"/>
                <a:cs typeface="Arial"/>
              </a:rPr>
              <a:t>O</a:t>
            </a:r>
            <a:r>
              <a:rPr sz="2800" b="1" spc="-114" dirty="0">
                <a:solidFill>
                  <a:srgbClr val="C82506"/>
                </a:solidFill>
                <a:latin typeface="Arial"/>
                <a:cs typeface="Arial"/>
              </a:rPr>
              <a:t>T</a:t>
            </a:r>
            <a:r>
              <a:rPr sz="2800" b="1" spc="-80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2800" b="1" spc="-100" dirty="0">
                <a:solidFill>
                  <a:srgbClr val="C82506"/>
                </a:solidFill>
                <a:latin typeface="Arial"/>
                <a:cs typeface="Arial"/>
              </a:rPr>
              <a:t>F</a:t>
            </a:r>
            <a:r>
              <a:rPr sz="2800" b="1" spc="-265" dirty="0">
                <a:solidFill>
                  <a:srgbClr val="C82506"/>
                </a:solidFill>
                <a:latin typeface="Arial"/>
                <a:cs typeface="Arial"/>
              </a:rPr>
              <a:t>O</a:t>
            </a:r>
            <a:r>
              <a:rPr sz="2800" b="1" spc="-175" dirty="0">
                <a:solidFill>
                  <a:srgbClr val="C82506"/>
                </a:solidFill>
                <a:latin typeface="Arial"/>
                <a:cs typeface="Arial"/>
              </a:rPr>
              <a:t>R</a:t>
            </a:r>
            <a:r>
              <a:rPr sz="2800" b="1" spc="-260" dirty="0">
                <a:solidFill>
                  <a:srgbClr val="C82506"/>
                </a:solidFill>
                <a:latin typeface="Arial"/>
                <a:cs typeface="Arial"/>
              </a:rPr>
              <a:t>W</a:t>
            </a:r>
            <a:r>
              <a:rPr sz="2800" b="1" spc="-235" dirty="0">
                <a:solidFill>
                  <a:srgbClr val="C82506"/>
                </a:solidFill>
                <a:latin typeface="Arial"/>
                <a:cs typeface="Arial"/>
              </a:rPr>
              <a:t>A</a:t>
            </a:r>
            <a:r>
              <a:rPr sz="2800" b="1" spc="-175" dirty="0">
                <a:solidFill>
                  <a:srgbClr val="C82506"/>
                </a:solidFill>
                <a:latin typeface="Arial"/>
                <a:cs typeface="Arial"/>
              </a:rPr>
              <a:t>R</a:t>
            </a:r>
            <a:r>
              <a:rPr sz="2800" b="1" spc="-190" dirty="0">
                <a:solidFill>
                  <a:srgbClr val="C82506"/>
                </a:solidFill>
                <a:latin typeface="Arial"/>
                <a:cs typeface="Arial"/>
              </a:rPr>
              <a:t>D</a:t>
            </a:r>
            <a:r>
              <a:rPr sz="2800" b="1" spc="-55" dirty="0">
                <a:solidFill>
                  <a:srgbClr val="C82506"/>
                </a:solidFill>
                <a:latin typeface="Arial"/>
                <a:cs typeface="Arial"/>
              </a:rPr>
              <a:t>S  </a:t>
            </a:r>
            <a:r>
              <a:rPr sz="2800" b="1" spc="-165" dirty="0">
                <a:solidFill>
                  <a:srgbClr val="C82506"/>
                </a:solidFill>
                <a:latin typeface="Arial"/>
                <a:cs typeface="Arial"/>
              </a:rPr>
              <a:t>COMPATIBLE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869984" y="8259133"/>
            <a:ext cx="2364740" cy="2364105"/>
          </a:xfrm>
          <a:custGeom>
            <a:avLst/>
            <a:gdLst/>
            <a:ahLst/>
            <a:cxnLst/>
            <a:rect l="l" t="t" r="r" b="b"/>
            <a:pathLst>
              <a:path w="2364740" h="2364104">
                <a:moveTo>
                  <a:pt x="2364117" y="59232"/>
                </a:moveTo>
                <a:lnTo>
                  <a:pt x="2304885" y="0"/>
                </a:lnTo>
                <a:lnTo>
                  <a:pt x="1182052" y="1122832"/>
                </a:lnTo>
                <a:lnTo>
                  <a:pt x="59232" y="0"/>
                </a:lnTo>
                <a:lnTo>
                  <a:pt x="0" y="59232"/>
                </a:lnTo>
                <a:lnTo>
                  <a:pt x="1122819" y="1182052"/>
                </a:lnTo>
                <a:lnTo>
                  <a:pt x="0" y="2304872"/>
                </a:lnTo>
                <a:lnTo>
                  <a:pt x="59232" y="2364105"/>
                </a:lnTo>
                <a:lnTo>
                  <a:pt x="1182052" y="1241285"/>
                </a:lnTo>
                <a:lnTo>
                  <a:pt x="2304885" y="2364105"/>
                </a:lnTo>
                <a:lnTo>
                  <a:pt x="2364105" y="2304872"/>
                </a:lnTo>
                <a:lnTo>
                  <a:pt x="1241285" y="1182065"/>
                </a:lnTo>
                <a:lnTo>
                  <a:pt x="2364117" y="59232"/>
                </a:lnTo>
                <a:close/>
              </a:path>
            </a:pathLst>
          </a:custGeom>
          <a:solidFill>
            <a:srgbClr val="F242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6417001" y="5142218"/>
            <a:ext cx="7270115" cy="2704465"/>
            <a:chOff x="6417001" y="5142218"/>
            <a:chExt cx="7270115" cy="2704465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7001" y="5142218"/>
              <a:ext cx="7270096" cy="27044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9963" y="5613735"/>
              <a:ext cx="5804173" cy="123850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525249" y="5888607"/>
            <a:ext cx="5053925" cy="58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200150" algn="l"/>
                <a:tab pos="2519045" algn="l"/>
                <a:tab pos="3372485" algn="l"/>
              </a:tabLst>
            </a:pP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DON’T</a:t>
            </a: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BREAK</a:t>
            </a: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THE</a:t>
            </a: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WEB!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13613762" y="4866435"/>
            <a:ext cx="6122035" cy="2921635"/>
            <a:chOff x="13613762" y="4866435"/>
            <a:chExt cx="6122035" cy="2921635"/>
          </a:xfrm>
        </p:grpSpPr>
        <p:sp>
          <p:nvSpPr>
            <p:cNvPr id="31" name="object 31"/>
            <p:cNvSpPr/>
            <p:nvPr/>
          </p:nvSpPr>
          <p:spPr>
            <a:xfrm>
              <a:off x="13613762" y="4866435"/>
              <a:ext cx="6122035" cy="2921635"/>
            </a:xfrm>
            <a:custGeom>
              <a:avLst/>
              <a:gdLst/>
              <a:ahLst/>
              <a:cxnLst/>
              <a:rect l="l" t="t" r="r" b="b"/>
              <a:pathLst>
                <a:path w="6122034" h="2921634">
                  <a:moveTo>
                    <a:pt x="6121469" y="0"/>
                  </a:moveTo>
                  <a:lnTo>
                    <a:pt x="0" y="0"/>
                  </a:lnTo>
                  <a:lnTo>
                    <a:pt x="0" y="2921579"/>
                  </a:lnTo>
                  <a:lnTo>
                    <a:pt x="6121469" y="2921579"/>
                  </a:lnTo>
                  <a:lnTo>
                    <a:pt x="612146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4072" y="5310108"/>
              <a:ext cx="282713" cy="28271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4072" y="5925796"/>
              <a:ext cx="282713" cy="28271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4072" y="7031522"/>
              <a:ext cx="282713" cy="28271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613762" y="4866435"/>
            <a:ext cx="6122035" cy="292163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009015" marR="723900">
              <a:lnSpc>
                <a:spcPct val="164900"/>
              </a:lnSpc>
              <a:spcBef>
                <a:spcPts val="1305"/>
              </a:spcBef>
            </a:pPr>
            <a:r>
              <a:rPr sz="2450" spc="-24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0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tu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8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450" b="1" spc="-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b="1" spc="-12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450" b="1" spc="-75" dirty="0">
                <a:solidFill>
                  <a:srgbClr val="444444"/>
                </a:solidFill>
                <a:latin typeface="Arial"/>
                <a:cs typeface="Arial"/>
              </a:rPr>
              <a:t>er</a:t>
            </a:r>
            <a:r>
              <a:rPr sz="245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em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450" spc="-155" dirty="0">
                <a:solidFill>
                  <a:srgbClr val="444444"/>
                </a:solidFill>
                <a:latin typeface="Arial"/>
                <a:cs typeface="Arial"/>
              </a:rPr>
              <a:t>; 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really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new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versions,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just</a:t>
            </a:r>
            <a:endParaRPr sz="2450">
              <a:latin typeface="Arial"/>
              <a:cs typeface="Arial"/>
            </a:endParaRPr>
          </a:p>
          <a:p>
            <a:pPr marL="1009015">
              <a:lnSpc>
                <a:spcPct val="100000"/>
              </a:lnSpc>
              <a:spcBef>
                <a:spcPts val="915"/>
              </a:spcBef>
            </a:pPr>
            <a:r>
              <a:rPr sz="2450" b="1" spc="-55" dirty="0">
                <a:solidFill>
                  <a:srgbClr val="444444"/>
                </a:solidFill>
                <a:latin typeface="Arial"/>
                <a:cs typeface="Arial"/>
              </a:rPr>
              <a:t>incremental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updates</a:t>
            </a:r>
            <a:r>
              <a:rPr sz="245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(releases)</a:t>
            </a:r>
            <a:endParaRPr sz="2450">
              <a:latin typeface="Arial"/>
              <a:cs typeface="Arial"/>
            </a:endParaRPr>
          </a:p>
          <a:p>
            <a:pPr marL="1009015">
              <a:lnSpc>
                <a:spcPct val="100000"/>
              </a:lnSpc>
              <a:spcBef>
                <a:spcPts val="1910"/>
              </a:spcBef>
            </a:pP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Websites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keep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working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75" dirty="0">
                <a:solidFill>
                  <a:srgbClr val="444444"/>
                </a:solidFill>
                <a:latin typeface="Arial"/>
                <a:cs typeface="Arial"/>
              </a:rPr>
              <a:t>forever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15766415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44295" algn="l"/>
                <a:tab pos="2792730" algn="l"/>
                <a:tab pos="6553834" algn="l"/>
                <a:tab pos="8288655" algn="l"/>
                <a:tab pos="9206230" algn="l"/>
              </a:tabLst>
            </a:pPr>
            <a:r>
              <a:rPr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SOME</a:t>
            </a:r>
            <a:r>
              <a:rPr lang="en-IN"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 </a:t>
            </a:r>
            <a:r>
              <a:rPr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QUICK</a:t>
            </a:r>
            <a:r>
              <a:rPr lang="en-IN"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 </a:t>
            </a:r>
            <a:r>
              <a:rPr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CONSIDERATION</a:t>
            </a:r>
            <a:r>
              <a:rPr lang="en-IN"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 </a:t>
            </a:r>
            <a:r>
              <a:rPr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BEFORE</a:t>
            </a:r>
            <a:r>
              <a:rPr lang="en-IN"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 </a:t>
            </a:r>
            <a:r>
              <a:rPr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WE</a:t>
            </a:r>
            <a:r>
              <a:rPr lang="en-IN"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 </a:t>
            </a:r>
            <a:r>
              <a:rPr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START</a:t>
            </a:r>
            <a:r>
              <a:rPr sz="4950" b="1" spc="-325" dirty="0">
                <a:solidFill>
                  <a:srgbClr val="FAFBFB"/>
                </a:solidFill>
                <a:latin typeface="Calibri"/>
                <a:cs typeface="Calibri"/>
              </a:rPr>
              <a:t>...</a:t>
            </a:r>
            <a:endParaRPr sz="495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86450" y="293573"/>
            <a:ext cx="628253" cy="6282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0893" y="2810604"/>
            <a:ext cx="439777" cy="4397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36446" y="2704054"/>
            <a:ext cx="15766415" cy="1033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95"/>
              </a:spcBef>
            </a:pPr>
            <a:r>
              <a:rPr sz="2300" b="1" spc="-150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80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3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9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along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45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me!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45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will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learn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55" dirty="0">
                <a:solidFill>
                  <a:srgbClr val="444444"/>
                </a:solidFill>
                <a:latin typeface="Arial"/>
                <a:cs typeface="Arial"/>
              </a:rPr>
              <a:t>ZERO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skills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by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444444"/>
                </a:solidFill>
                <a:latin typeface="Arial"/>
                <a:cs typeface="Arial"/>
              </a:rPr>
              <a:t>just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444444"/>
                </a:solidFill>
                <a:latin typeface="Arial"/>
                <a:cs typeface="Arial"/>
              </a:rPr>
              <a:t>sitting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watching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me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code.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45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have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444444"/>
                </a:solidFill>
                <a:latin typeface="Arial"/>
                <a:cs typeface="Arial"/>
              </a:rPr>
              <a:t>to </a:t>
            </a:r>
            <a:r>
              <a:rPr sz="2300" spc="-6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25" dirty="0">
                <a:solidFill>
                  <a:srgbClr val="444444"/>
                </a:solidFill>
                <a:latin typeface="Arial"/>
                <a:cs typeface="Arial"/>
              </a:rPr>
              <a:t>YOURSELF</a:t>
            </a:r>
            <a:r>
              <a:rPr sz="2300" spc="-12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5827" y="5130733"/>
            <a:ext cx="7392445" cy="41674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7759" y="4636770"/>
            <a:ext cx="838858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195" dirty="0"/>
              <a:t>Queries?</a:t>
            </a:r>
            <a:endParaRPr spc="-335" dirty="0"/>
          </a:p>
        </p:txBody>
      </p:sp>
    </p:spTree>
    <p:extLst>
      <p:ext uri="{BB962C8B-B14F-4D97-AF65-F5344CB8AC3E}">
        <p14:creationId xmlns:p14="http://schemas.microsoft.com/office/powerpoint/2010/main" val="2161983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47450" y="3597275"/>
            <a:ext cx="7040245" cy="216745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 marR="1948814">
              <a:lnSpc>
                <a:spcPts val="5280"/>
              </a:lnSpc>
              <a:spcBef>
                <a:spcPts val="1800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FUNCTIONS CALLING OTHER  FUNCTIONS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2A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3819" y="1862151"/>
            <a:ext cx="12456458" cy="88796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0850" y="259543"/>
            <a:ext cx="19354799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58339" algn="l"/>
                <a:tab pos="2472055" algn="l"/>
                <a:tab pos="4728845" algn="l"/>
                <a:tab pos="6260465" algn="l"/>
                <a:tab pos="6773545" algn="l"/>
                <a:tab pos="9134475" algn="l"/>
                <a:tab pos="1051623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CALLING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FUNCTION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INSIDE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FUNCTION: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DATA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FLOW</a:t>
            </a:r>
          </a:p>
        </p:txBody>
      </p:sp>
      <p:sp>
        <p:nvSpPr>
          <p:cNvPr id="6" name="object 6"/>
          <p:cNvSpPr/>
          <p:nvPr/>
        </p:nvSpPr>
        <p:spPr>
          <a:xfrm>
            <a:off x="10093933" y="9870676"/>
            <a:ext cx="495300" cy="556895"/>
          </a:xfrm>
          <a:custGeom>
            <a:avLst/>
            <a:gdLst/>
            <a:ahLst/>
            <a:cxnLst/>
            <a:rect l="l" t="t" r="r" b="b"/>
            <a:pathLst>
              <a:path w="495300" h="556895">
                <a:moveTo>
                  <a:pt x="0" y="0"/>
                </a:moveTo>
                <a:lnTo>
                  <a:pt x="495196" y="0"/>
                </a:lnTo>
                <a:lnTo>
                  <a:pt x="495196" y="556841"/>
                </a:lnTo>
                <a:lnTo>
                  <a:pt x="0" y="55684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242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91629" y="9870676"/>
            <a:ext cx="495300" cy="556895"/>
          </a:xfrm>
          <a:custGeom>
            <a:avLst/>
            <a:gdLst/>
            <a:ahLst/>
            <a:cxnLst/>
            <a:rect l="l" t="t" r="r" b="b"/>
            <a:pathLst>
              <a:path w="495300" h="556895">
                <a:moveTo>
                  <a:pt x="0" y="0"/>
                </a:moveTo>
                <a:lnTo>
                  <a:pt x="495196" y="0"/>
                </a:lnTo>
                <a:lnTo>
                  <a:pt x="495196" y="556841"/>
                </a:lnTo>
                <a:lnTo>
                  <a:pt x="0" y="55684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EC7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263580" y="2265281"/>
            <a:ext cx="9841865" cy="7488555"/>
            <a:chOff x="5263580" y="2265281"/>
            <a:chExt cx="9841865" cy="7488555"/>
          </a:xfrm>
        </p:grpSpPr>
        <p:sp>
          <p:nvSpPr>
            <p:cNvPr id="9" name="object 9"/>
            <p:cNvSpPr/>
            <p:nvPr/>
          </p:nvSpPr>
          <p:spPr>
            <a:xfrm>
              <a:off x="9848346" y="4737448"/>
              <a:ext cx="1429385" cy="4958715"/>
            </a:xfrm>
            <a:custGeom>
              <a:avLst/>
              <a:gdLst/>
              <a:ahLst/>
              <a:cxnLst/>
              <a:rect l="l" t="t" r="r" b="b"/>
              <a:pathLst>
                <a:path w="1429384" h="4958715">
                  <a:moveTo>
                    <a:pt x="482458" y="4958156"/>
                  </a:moveTo>
                  <a:lnTo>
                    <a:pt x="459897" y="4908232"/>
                  </a:lnTo>
                  <a:lnTo>
                    <a:pt x="437877" y="4858426"/>
                  </a:lnTo>
                  <a:lnTo>
                    <a:pt x="416397" y="4808740"/>
                  </a:lnTo>
                  <a:lnTo>
                    <a:pt x="395458" y="4759173"/>
                  </a:lnTo>
                  <a:lnTo>
                    <a:pt x="375058" y="4709725"/>
                  </a:lnTo>
                  <a:lnTo>
                    <a:pt x="355199" y="4660396"/>
                  </a:lnTo>
                  <a:lnTo>
                    <a:pt x="335879" y="4611187"/>
                  </a:lnTo>
                  <a:lnTo>
                    <a:pt x="317100" y="4562097"/>
                  </a:lnTo>
                  <a:lnTo>
                    <a:pt x="298861" y="4513126"/>
                  </a:lnTo>
                  <a:lnTo>
                    <a:pt x="281163" y="4464274"/>
                  </a:lnTo>
                  <a:lnTo>
                    <a:pt x="264004" y="4415542"/>
                  </a:lnTo>
                  <a:lnTo>
                    <a:pt x="247385" y="4366928"/>
                  </a:lnTo>
                  <a:lnTo>
                    <a:pt x="231307" y="4318434"/>
                  </a:lnTo>
                  <a:lnTo>
                    <a:pt x="215769" y="4270060"/>
                  </a:lnTo>
                  <a:lnTo>
                    <a:pt x="200771" y="4221804"/>
                  </a:lnTo>
                  <a:lnTo>
                    <a:pt x="186313" y="4173668"/>
                  </a:lnTo>
                  <a:lnTo>
                    <a:pt x="172395" y="4125650"/>
                  </a:lnTo>
                  <a:lnTo>
                    <a:pt x="159017" y="4077752"/>
                  </a:lnTo>
                  <a:lnTo>
                    <a:pt x="146180" y="4029974"/>
                  </a:lnTo>
                  <a:lnTo>
                    <a:pt x="133883" y="3982314"/>
                  </a:lnTo>
                  <a:lnTo>
                    <a:pt x="122125" y="3934774"/>
                  </a:lnTo>
                  <a:lnTo>
                    <a:pt x="110908" y="3887353"/>
                  </a:lnTo>
                  <a:lnTo>
                    <a:pt x="100232" y="3840051"/>
                  </a:lnTo>
                  <a:lnTo>
                    <a:pt x="90095" y="3792868"/>
                  </a:lnTo>
                  <a:lnTo>
                    <a:pt x="80498" y="3745805"/>
                  </a:lnTo>
                  <a:lnTo>
                    <a:pt x="71442" y="3698861"/>
                  </a:lnTo>
                  <a:lnTo>
                    <a:pt x="62926" y="3652036"/>
                  </a:lnTo>
                  <a:lnTo>
                    <a:pt x="54949" y="3605330"/>
                  </a:lnTo>
                  <a:lnTo>
                    <a:pt x="47513" y="3558744"/>
                  </a:lnTo>
                  <a:lnTo>
                    <a:pt x="40618" y="3512276"/>
                  </a:lnTo>
                  <a:lnTo>
                    <a:pt x="34262" y="3465928"/>
                  </a:lnTo>
                  <a:lnTo>
                    <a:pt x="28446" y="3419699"/>
                  </a:lnTo>
                  <a:lnTo>
                    <a:pt x="23171" y="3373590"/>
                  </a:lnTo>
                  <a:lnTo>
                    <a:pt x="18436" y="3327599"/>
                  </a:lnTo>
                  <a:lnTo>
                    <a:pt x="14241" y="3281728"/>
                  </a:lnTo>
                  <a:lnTo>
                    <a:pt x="10586" y="3235976"/>
                  </a:lnTo>
                  <a:lnTo>
                    <a:pt x="7471" y="3190344"/>
                  </a:lnTo>
                  <a:lnTo>
                    <a:pt x="4896" y="3144830"/>
                  </a:lnTo>
                  <a:lnTo>
                    <a:pt x="2862" y="3099436"/>
                  </a:lnTo>
                  <a:lnTo>
                    <a:pt x="1368" y="3054161"/>
                  </a:lnTo>
                  <a:lnTo>
                    <a:pt x="414" y="3009005"/>
                  </a:lnTo>
                  <a:lnTo>
                    <a:pt x="0" y="2963968"/>
                  </a:lnTo>
                  <a:lnTo>
                    <a:pt x="126" y="2919051"/>
                  </a:lnTo>
                  <a:lnTo>
                    <a:pt x="792" y="2874253"/>
                  </a:lnTo>
                  <a:lnTo>
                    <a:pt x="1998" y="2829574"/>
                  </a:lnTo>
                  <a:lnTo>
                    <a:pt x="3745" y="2785014"/>
                  </a:lnTo>
                  <a:lnTo>
                    <a:pt x="6032" y="2740574"/>
                  </a:lnTo>
                  <a:lnTo>
                    <a:pt x="8859" y="2696252"/>
                  </a:lnTo>
                  <a:lnTo>
                    <a:pt x="12226" y="2652050"/>
                  </a:lnTo>
                  <a:lnTo>
                    <a:pt x="16133" y="2607968"/>
                  </a:lnTo>
                  <a:lnTo>
                    <a:pt x="20580" y="2564004"/>
                  </a:lnTo>
                  <a:lnTo>
                    <a:pt x="25568" y="2520160"/>
                  </a:lnTo>
                  <a:lnTo>
                    <a:pt x="31095" y="2476434"/>
                  </a:lnTo>
                  <a:lnTo>
                    <a:pt x="37163" y="2432828"/>
                  </a:lnTo>
                  <a:lnTo>
                    <a:pt x="43771" y="2389342"/>
                  </a:lnTo>
                  <a:lnTo>
                    <a:pt x="50919" y="2345974"/>
                  </a:lnTo>
                  <a:lnTo>
                    <a:pt x="58607" y="2302726"/>
                  </a:lnTo>
                  <a:lnTo>
                    <a:pt x="66836" y="2259597"/>
                  </a:lnTo>
                  <a:lnTo>
                    <a:pt x="75604" y="2216587"/>
                  </a:lnTo>
                  <a:lnTo>
                    <a:pt x="84913" y="2173696"/>
                  </a:lnTo>
                  <a:lnTo>
                    <a:pt x="94762" y="2130925"/>
                  </a:lnTo>
                  <a:lnTo>
                    <a:pt x="105151" y="2088273"/>
                  </a:lnTo>
                  <a:lnTo>
                    <a:pt x="116080" y="2045740"/>
                  </a:lnTo>
                  <a:lnTo>
                    <a:pt x="127549" y="2003326"/>
                  </a:lnTo>
                  <a:lnTo>
                    <a:pt x="139558" y="1961032"/>
                  </a:lnTo>
                  <a:lnTo>
                    <a:pt x="152108" y="1918857"/>
                  </a:lnTo>
                  <a:lnTo>
                    <a:pt x="165198" y="1876800"/>
                  </a:lnTo>
                  <a:lnTo>
                    <a:pt x="178828" y="1834864"/>
                  </a:lnTo>
                  <a:lnTo>
                    <a:pt x="192998" y="1793046"/>
                  </a:lnTo>
                  <a:lnTo>
                    <a:pt x="207708" y="1751348"/>
                  </a:lnTo>
                  <a:lnTo>
                    <a:pt x="222958" y="1709768"/>
                  </a:lnTo>
                  <a:lnTo>
                    <a:pt x="238749" y="1668309"/>
                  </a:lnTo>
                  <a:lnTo>
                    <a:pt x="255079" y="1626968"/>
                  </a:lnTo>
                  <a:lnTo>
                    <a:pt x="271950" y="1585746"/>
                  </a:lnTo>
                  <a:lnTo>
                    <a:pt x="289361" y="1544644"/>
                  </a:lnTo>
                  <a:lnTo>
                    <a:pt x="307312" y="1503661"/>
                  </a:lnTo>
                  <a:lnTo>
                    <a:pt x="325803" y="1462797"/>
                  </a:lnTo>
                  <a:lnTo>
                    <a:pt x="344835" y="1422053"/>
                  </a:lnTo>
                  <a:lnTo>
                    <a:pt x="364406" y="1381427"/>
                  </a:lnTo>
                  <a:lnTo>
                    <a:pt x="384518" y="1340921"/>
                  </a:lnTo>
                  <a:lnTo>
                    <a:pt x="405170" y="1300534"/>
                  </a:lnTo>
                  <a:lnTo>
                    <a:pt x="426362" y="1260266"/>
                  </a:lnTo>
                  <a:lnTo>
                    <a:pt x="448094" y="1220118"/>
                  </a:lnTo>
                  <a:lnTo>
                    <a:pt x="470366" y="1180089"/>
                  </a:lnTo>
                  <a:lnTo>
                    <a:pt x="493179" y="1140179"/>
                  </a:lnTo>
                  <a:lnTo>
                    <a:pt x="516531" y="1100388"/>
                  </a:lnTo>
                  <a:lnTo>
                    <a:pt x="540424" y="1060716"/>
                  </a:lnTo>
                  <a:lnTo>
                    <a:pt x="564857" y="1021164"/>
                  </a:lnTo>
                  <a:lnTo>
                    <a:pt x="589830" y="981731"/>
                  </a:lnTo>
                  <a:lnTo>
                    <a:pt x="615343" y="942417"/>
                  </a:lnTo>
                  <a:lnTo>
                    <a:pt x="641396" y="903222"/>
                  </a:lnTo>
                  <a:lnTo>
                    <a:pt x="667990" y="864146"/>
                  </a:lnTo>
                  <a:lnTo>
                    <a:pt x="695123" y="825190"/>
                  </a:lnTo>
                  <a:lnTo>
                    <a:pt x="722797" y="786353"/>
                  </a:lnTo>
                  <a:lnTo>
                    <a:pt x="751011" y="747635"/>
                  </a:lnTo>
                  <a:lnTo>
                    <a:pt x="779765" y="709037"/>
                  </a:lnTo>
                  <a:lnTo>
                    <a:pt x="809060" y="670557"/>
                  </a:lnTo>
                  <a:lnTo>
                    <a:pt x="838894" y="632197"/>
                  </a:lnTo>
                  <a:lnTo>
                    <a:pt x="869268" y="593956"/>
                  </a:lnTo>
                  <a:lnTo>
                    <a:pt x="900183" y="555835"/>
                  </a:lnTo>
                  <a:lnTo>
                    <a:pt x="931638" y="517832"/>
                  </a:lnTo>
                  <a:lnTo>
                    <a:pt x="963633" y="479949"/>
                  </a:lnTo>
                  <a:lnTo>
                    <a:pt x="996168" y="442185"/>
                  </a:lnTo>
                  <a:lnTo>
                    <a:pt x="1029243" y="404540"/>
                  </a:lnTo>
                  <a:lnTo>
                    <a:pt x="1062859" y="367014"/>
                  </a:lnTo>
                  <a:lnTo>
                    <a:pt x="1097014" y="329608"/>
                  </a:lnTo>
                  <a:lnTo>
                    <a:pt x="1131710" y="292321"/>
                  </a:lnTo>
                  <a:lnTo>
                    <a:pt x="1166946" y="255153"/>
                  </a:lnTo>
                  <a:lnTo>
                    <a:pt x="1202722" y="218104"/>
                  </a:lnTo>
                  <a:lnTo>
                    <a:pt x="1239038" y="181175"/>
                  </a:lnTo>
                  <a:lnTo>
                    <a:pt x="1275895" y="144364"/>
                  </a:lnTo>
                  <a:lnTo>
                    <a:pt x="1313291" y="107673"/>
                  </a:lnTo>
                  <a:lnTo>
                    <a:pt x="1351228" y="71101"/>
                  </a:lnTo>
                  <a:lnTo>
                    <a:pt x="1389704" y="34649"/>
                  </a:lnTo>
                  <a:lnTo>
                    <a:pt x="1428973" y="0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05054" y="4506060"/>
              <a:ext cx="434975" cy="417195"/>
            </a:xfrm>
            <a:custGeom>
              <a:avLst/>
              <a:gdLst/>
              <a:ahLst/>
              <a:cxnLst/>
              <a:rect l="l" t="t" r="r" b="b"/>
              <a:pathLst>
                <a:path w="434975" h="417195">
                  <a:moveTo>
                    <a:pt x="434499" y="0"/>
                  </a:moveTo>
                  <a:lnTo>
                    <a:pt x="0" y="115278"/>
                  </a:lnTo>
                  <a:lnTo>
                    <a:pt x="266023" y="416774"/>
                  </a:lnTo>
                  <a:lnTo>
                    <a:pt x="43449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56022" y="2467960"/>
              <a:ext cx="3239770" cy="957580"/>
            </a:xfrm>
            <a:custGeom>
              <a:avLst/>
              <a:gdLst/>
              <a:ahLst/>
              <a:cxnLst/>
              <a:rect l="l" t="t" r="r" b="b"/>
              <a:pathLst>
                <a:path w="3239770" h="957579">
                  <a:moveTo>
                    <a:pt x="3239179" y="0"/>
                  </a:moveTo>
                  <a:lnTo>
                    <a:pt x="3211843" y="39017"/>
                  </a:lnTo>
                  <a:lnTo>
                    <a:pt x="3184116" y="77223"/>
                  </a:lnTo>
                  <a:lnTo>
                    <a:pt x="3155998" y="114617"/>
                  </a:lnTo>
                  <a:lnTo>
                    <a:pt x="3127490" y="151199"/>
                  </a:lnTo>
                  <a:lnTo>
                    <a:pt x="3098591" y="186970"/>
                  </a:lnTo>
                  <a:lnTo>
                    <a:pt x="3069301" y="221928"/>
                  </a:lnTo>
                  <a:lnTo>
                    <a:pt x="3039621" y="256075"/>
                  </a:lnTo>
                  <a:lnTo>
                    <a:pt x="3009550" y="289410"/>
                  </a:lnTo>
                  <a:lnTo>
                    <a:pt x="2979089" y="321934"/>
                  </a:lnTo>
                  <a:lnTo>
                    <a:pt x="2948236" y="353645"/>
                  </a:lnTo>
                  <a:lnTo>
                    <a:pt x="2916993" y="384544"/>
                  </a:lnTo>
                  <a:lnTo>
                    <a:pt x="2885360" y="414632"/>
                  </a:lnTo>
                  <a:lnTo>
                    <a:pt x="2853336" y="443908"/>
                  </a:lnTo>
                  <a:lnTo>
                    <a:pt x="2820921" y="472372"/>
                  </a:lnTo>
                  <a:lnTo>
                    <a:pt x="2788115" y="500025"/>
                  </a:lnTo>
                  <a:lnTo>
                    <a:pt x="2754919" y="526865"/>
                  </a:lnTo>
                  <a:lnTo>
                    <a:pt x="2721332" y="552894"/>
                  </a:lnTo>
                  <a:lnTo>
                    <a:pt x="2687354" y="578111"/>
                  </a:lnTo>
                  <a:lnTo>
                    <a:pt x="2652986" y="602516"/>
                  </a:lnTo>
                  <a:lnTo>
                    <a:pt x="2618227" y="626109"/>
                  </a:lnTo>
                  <a:lnTo>
                    <a:pt x="2583078" y="648890"/>
                  </a:lnTo>
                  <a:lnTo>
                    <a:pt x="2547537" y="670860"/>
                  </a:lnTo>
                  <a:lnTo>
                    <a:pt x="2511606" y="692018"/>
                  </a:lnTo>
                  <a:lnTo>
                    <a:pt x="2475285" y="712364"/>
                  </a:lnTo>
                  <a:lnTo>
                    <a:pt x="2438573" y="731898"/>
                  </a:lnTo>
                  <a:lnTo>
                    <a:pt x="2401470" y="750620"/>
                  </a:lnTo>
                  <a:lnTo>
                    <a:pt x="2363976" y="768531"/>
                  </a:lnTo>
                  <a:lnTo>
                    <a:pt x="2326092" y="785629"/>
                  </a:lnTo>
                  <a:lnTo>
                    <a:pt x="2287817" y="801916"/>
                  </a:lnTo>
                  <a:lnTo>
                    <a:pt x="2249152" y="817391"/>
                  </a:lnTo>
                  <a:lnTo>
                    <a:pt x="2210095" y="832055"/>
                  </a:lnTo>
                  <a:lnTo>
                    <a:pt x="2170648" y="845906"/>
                  </a:lnTo>
                  <a:lnTo>
                    <a:pt x="2130811" y="858946"/>
                  </a:lnTo>
                  <a:lnTo>
                    <a:pt x="2090583" y="871174"/>
                  </a:lnTo>
                  <a:lnTo>
                    <a:pt x="2049964" y="882590"/>
                  </a:lnTo>
                  <a:lnTo>
                    <a:pt x="2008954" y="893194"/>
                  </a:lnTo>
                  <a:lnTo>
                    <a:pt x="1967554" y="902986"/>
                  </a:lnTo>
                  <a:lnTo>
                    <a:pt x="1925763" y="911967"/>
                  </a:lnTo>
                  <a:lnTo>
                    <a:pt x="1883582" y="920136"/>
                  </a:lnTo>
                  <a:lnTo>
                    <a:pt x="1841010" y="927493"/>
                  </a:lnTo>
                  <a:lnTo>
                    <a:pt x="1798047" y="934038"/>
                  </a:lnTo>
                  <a:lnTo>
                    <a:pt x="1754693" y="939771"/>
                  </a:lnTo>
                  <a:lnTo>
                    <a:pt x="1710949" y="944693"/>
                  </a:lnTo>
                  <a:lnTo>
                    <a:pt x="1666814" y="948802"/>
                  </a:lnTo>
                  <a:lnTo>
                    <a:pt x="1622289" y="952100"/>
                  </a:lnTo>
                  <a:lnTo>
                    <a:pt x="1577372" y="954586"/>
                  </a:lnTo>
                  <a:lnTo>
                    <a:pt x="1532066" y="956261"/>
                  </a:lnTo>
                  <a:lnTo>
                    <a:pt x="1486368" y="957123"/>
                  </a:lnTo>
                  <a:lnTo>
                    <a:pt x="1440280" y="957174"/>
                  </a:lnTo>
                  <a:lnTo>
                    <a:pt x="1393801" y="956413"/>
                  </a:lnTo>
                  <a:lnTo>
                    <a:pt x="1346932" y="954840"/>
                  </a:lnTo>
                  <a:lnTo>
                    <a:pt x="1299671" y="952455"/>
                  </a:lnTo>
                  <a:lnTo>
                    <a:pt x="1252021" y="949258"/>
                  </a:lnTo>
                  <a:lnTo>
                    <a:pt x="1203979" y="945250"/>
                  </a:lnTo>
                  <a:lnTo>
                    <a:pt x="1155547" y="940429"/>
                  </a:lnTo>
                  <a:lnTo>
                    <a:pt x="1106724" y="934797"/>
                  </a:lnTo>
                  <a:lnTo>
                    <a:pt x="1057511" y="928354"/>
                  </a:lnTo>
                  <a:lnTo>
                    <a:pt x="1007907" y="921098"/>
                  </a:lnTo>
                  <a:lnTo>
                    <a:pt x="957912" y="913030"/>
                  </a:lnTo>
                  <a:lnTo>
                    <a:pt x="907526" y="904151"/>
                  </a:lnTo>
                  <a:lnTo>
                    <a:pt x="856750" y="894460"/>
                  </a:lnTo>
                  <a:lnTo>
                    <a:pt x="805583" y="883957"/>
                  </a:lnTo>
                  <a:lnTo>
                    <a:pt x="754026" y="872642"/>
                  </a:lnTo>
                  <a:lnTo>
                    <a:pt x="702078" y="860516"/>
                  </a:lnTo>
                  <a:lnTo>
                    <a:pt x="649739" y="847577"/>
                  </a:lnTo>
                  <a:lnTo>
                    <a:pt x="597009" y="833827"/>
                  </a:lnTo>
                  <a:lnTo>
                    <a:pt x="543889" y="819265"/>
                  </a:lnTo>
                  <a:lnTo>
                    <a:pt x="490379" y="803891"/>
                  </a:lnTo>
                  <a:lnTo>
                    <a:pt x="436477" y="787706"/>
                  </a:lnTo>
                  <a:lnTo>
                    <a:pt x="382185" y="770708"/>
                  </a:lnTo>
                  <a:lnTo>
                    <a:pt x="327502" y="752899"/>
                  </a:lnTo>
                  <a:lnTo>
                    <a:pt x="272429" y="734278"/>
                  </a:lnTo>
                  <a:lnTo>
                    <a:pt x="216965" y="714845"/>
                  </a:lnTo>
                  <a:lnTo>
                    <a:pt x="161110" y="694600"/>
                  </a:lnTo>
                  <a:lnTo>
                    <a:pt x="104864" y="673544"/>
                  </a:lnTo>
                  <a:lnTo>
                    <a:pt x="48228" y="651675"/>
                  </a:lnTo>
                  <a:lnTo>
                    <a:pt x="0" y="631031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34509" y="2934773"/>
              <a:ext cx="448945" cy="370205"/>
            </a:xfrm>
            <a:custGeom>
              <a:avLst/>
              <a:gdLst/>
              <a:ahLst/>
              <a:cxnLst/>
              <a:rect l="l" t="t" r="r" b="b"/>
              <a:pathLst>
                <a:path w="448945" h="370204">
                  <a:moveTo>
                    <a:pt x="448753" y="0"/>
                  </a:moveTo>
                  <a:lnTo>
                    <a:pt x="0" y="26599"/>
                  </a:lnTo>
                  <a:lnTo>
                    <a:pt x="290531" y="369642"/>
                  </a:lnTo>
                  <a:lnTo>
                    <a:pt x="4487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15968" y="3092239"/>
              <a:ext cx="4194810" cy="2060575"/>
            </a:xfrm>
            <a:custGeom>
              <a:avLst/>
              <a:gdLst/>
              <a:ahLst/>
              <a:cxnLst/>
              <a:rect l="l" t="t" r="r" b="b"/>
              <a:pathLst>
                <a:path w="4194809" h="2060575">
                  <a:moveTo>
                    <a:pt x="0" y="0"/>
                  </a:moveTo>
                  <a:lnTo>
                    <a:pt x="55865" y="12264"/>
                  </a:lnTo>
                  <a:lnTo>
                    <a:pt x="111489" y="24734"/>
                  </a:lnTo>
                  <a:lnTo>
                    <a:pt x="166869" y="37411"/>
                  </a:lnTo>
                  <a:lnTo>
                    <a:pt x="222007" y="50295"/>
                  </a:lnTo>
                  <a:lnTo>
                    <a:pt x="276902" y="63384"/>
                  </a:lnTo>
                  <a:lnTo>
                    <a:pt x="331554" y="76680"/>
                  </a:lnTo>
                  <a:lnTo>
                    <a:pt x="385964" y="90182"/>
                  </a:lnTo>
                  <a:lnTo>
                    <a:pt x="440131" y="103890"/>
                  </a:lnTo>
                  <a:lnTo>
                    <a:pt x="494055" y="117805"/>
                  </a:lnTo>
                  <a:lnTo>
                    <a:pt x="547737" y="131926"/>
                  </a:lnTo>
                  <a:lnTo>
                    <a:pt x="601175" y="146253"/>
                  </a:lnTo>
                  <a:lnTo>
                    <a:pt x="654372" y="160786"/>
                  </a:lnTo>
                  <a:lnTo>
                    <a:pt x="707325" y="175526"/>
                  </a:lnTo>
                  <a:lnTo>
                    <a:pt x="760036" y="190472"/>
                  </a:lnTo>
                  <a:lnTo>
                    <a:pt x="812504" y="205624"/>
                  </a:lnTo>
                  <a:lnTo>
                    <a:pt x="864729" y="220983"/>
                  </a:lnTo>
                  <a:lnTo>
                    <a:pt x="916711" y="236548"/>
                  </a:lnTo>
                  <a:lnTo>
                    <a:pt x="968451" y="252319"/>
                  </a:lnTo>
                  <a:lnTo>
                    <a:pt x="1019948" y="268296"/>
                  </a:lnTo>
                  <a:lnTo>
                    <a:pt x="1071203" y="284480"/>
                  </a:lnTo>
                  <a:lnTo>
                    <a:pt x="1122215" y="300870"/>
                  </a:lnTo>
                  <a:lnTo>
                    <a:pt x="1172984" y="317466"/>
                  </a:lnTo>
                  <a:lnTo>
                    <a:pt x="1223510" y="334269"/>
                  </a:lnTo>
                  <a:lnTo>
                    <a:pt x="1273794" y="351278"/>
                  </a:lnTo>
                  <a:lnTo>
                    <a:pt x="1323834" y="368493"/>
                  </a:lnTo>
                  <a:lnTo>
                    <a:pt x="1373633" y="385914"/>
                  </a:lnTo>
                  <a:lnTo>
                    <a:pt x="1423188" y="403542"/>
                  </a:lnTo>
                  <a:lnTo>
                    <a:pt x="1472501" y="421376"/>
                  </a:lnTo>
                  <a:lnTo>
                    <a:pt x="1521571" y="439416"/>
                  </a:lnTo>
                  <a:lnTo>
                    <a:pt x="1570398" y="457662"/>
                  </a:lnTo>
                  <a:lnTo>
                    <a:pt x="1618983" y="476115"/>
                  </a:lnTo>
                  <a:lnTo>
                    <a:pt x="1667325" y="494774"/>
                  </a:lnTo>
                  <a:lnTo>
                    <a:pt x="1715424" y="513640"/>
                  </a:lnTo>
                  <a:lnTo>
                    <a:pt x="1763281" y="532711"/>
                  </a:lnTo>
                  <a:lnTo>
                    <a:pt x="1810895" y="551989"/>
                  </a:lnTo>
                  <a:lnTo>
                    <a:pt x="1858266" y="571474"/>
                  </a:lnTo>
                  <a:lnTo>
                    <a:pt x="1905394" y="591164"/>
                  </a:lnTo>
                  <a:lnTo>
                    <a:pt x="1952280" y="611061"/>
                  </a:lnTo>
                  <a:lnTo>
                    <a:pt x="1998923" y="631164"/>
                  </a:lnTo>
                  <a:lnTo>
                    <a:pt x="2045323" y="651473"/>
                  </a:lnTo>
                  <a:lnTo>
                    <a:pt x="2091481" y="671989"/>
                  </a:lnTo>
                  <a:lnTo>
                    <a:pt x="2137396" y="692711"/>
                  </a:lnTo>
                  <a:lnTo>
                    <a:pt x="2183068" y="713639"/>
                  </a:lnTo>
                  <a:lnTo>
                    <a:pt x="2228497" y="734774"/>
                  </a:lnTo>
                  <a:lnTo>
                    <a:pt x="2273684" y="756114"/>
                  </a:lnTo>
                  <a:lnTo>
                    <a:pt x="2318628" y="777661"/>
                  </a:lnTo>
                  <a:lnTo>
                    <a:pt x="2363329" y="799415"/>
                  </a:lnTo>
                  <a:lnTo>
                    <a:pt x="2407788" y="821374"/>
                  </a:lnTo>
                  <a:lnTo>
                    <a:pt x="2452004" y="843540"/>
                  </a:lnTo>
                  <a:lnTo>
                    <a:pt x="2495977" y="865912"/>
                  </a:lnTo>
                  <a:lnTo>
                    <a:pt x="2539708" y="888491"/>
                  </a:lnTo>
                  <a:lnTo>
                    <a:pt x="2583195" y="911276"/>
                  </a:lnTo>
                  <a:lnTo>
                    <a:pt x="2626440" y="934267"/>
                  </a:lnTo>
                  <a:lnTo>
                    <a:pt x="2669443" y="957464"/>
                  </a:lnTo>
                  <a:lnTo>
                    <a:pt x="2712202" y="980867"/>
                  </a:lnTo>
                  <a:lnTo>
                    <a:pt x="2754719" y="1004477"/>
                  </a:lnTo>
                  <a:lnTo>
                    <a:pt x="2796994" y="1028294"/>
                  </a:lnTo>
                  <a:lnTo>
                    <a:pt x="2839025" y="1052316"/>
                  </a:lnTo>
                  <a:lnTo>
                    <a:pt x="2880814" y="1076545"/>
                  </a:lnTo>
                  <a:lnTo>
                    <a:pt x="2922360" y="1100980"/>
                  </a:lnTo>
                  <a:lnTo>
                    <a:pt x="2963664" y="1125621"/>
                  </a:lnTo>
                  <a:lnTo>
                    <a:pt x="3004724" y="1150469"/>
                  </a:lnTo>
                  <a:lnTo>
                    <a:pt x="3045542" y="1175522"/>
                  </a:lnTo>
                  <a:lnTo>
                    <a:pt x="3086118" y="1200783"/>
                  </a:lnTo>
                  <a:lnTo>
                    <a:pt x="3126450" y="1226249"/>
                  </a:lnTo>
                  <a:lnTo>
                    <a:pt x="3166540" y="1251922"/>
                  </a:lnTo>
                  <a:lnTo>
                    <a:pt x="3206387" y="1277801"/>
                  </a:lnTo>
                  <a:lnTo>
                    <a:pt x="3245992" y="1303886"/>
                  </a:lnTo>
                  <a:lnTo>
                    <a:pt x="3285354" y="1330177"/>
                  </a:lnTo>
                  <a:lnTo>
                    <a:pt x="3324473" y="1356675"/>
                  </a:lnTo>
                  <a:lnTo>
                    <a:pt x="3363349" y="1383379"/>
                  </a:lnTo>
                  <a:lnTo>
                    <a:pt x="3401983" y="1410290"/>
                  </a:lnTo>
                  <a:lnTo>
                    <a:pt x="3440374" y="1437406"/>
                  </a:lnTo>
                  <a:lnTo>
                    <a:pt x="3478522" y="1464729"/>
                  </a:lnTo>
                  <a:lnTo>
                    <a:pt x="3516427" y="1492259"/>
                  </a:lnTo>
                  <a:lnTo>
                    <a:pt x="3554090" y="1519994"/>
                  </a:lnTo>
                  <a:lnTo>
                    <a:pt x="3591510" y="1547936"/>
                  </a:lnTo>
                  <a:lnTo>
                    <a:pt x="3628688" y="1576084"/>
                  </a:lnTo>
                  <a:lnTo>
                    <a:pt x="3665622" y="1604438"/>
                  </a:lnTo>
                  <a:lnTo>
                    <a:pt x="3702314" y="1632999"/>
                  </a:lnTo>
                  <a:lnTo>
                    <a:pt x="3738764" y="1661766"/>
                  </a:lnTo>
                  <a:lnTo>
                    <a:pt x="3774970" y="1690739"/>
                  </a:lnTo>
                  <a:lnTo>
                    <a:pt x="3810934" y="1719919"/>
                  </a:lnTo>
                  <a:lnTo>
                    <a:pt x="3846655" y="1749305"/>
                  </a:lnTo>
                  <a:lnTo>
                    <a:pt x="3882134" y="1778897"/>
                  </a:lnTo>
                  <a:lnTo>
                    <a:pt x="3917369" y="1808695"/>
                  </a:lnTo>
                  <a:lnTo>
                    <a:pt x="3952362" y="1838700"/>
                  </a:lnTo>
                  <a:lnTo>
                    <a:pt x="3987113" y="1868911"/>
                  </a:lnTo>
                  <a:lnTo>
                    <a:pt x="4021620" y="1899328"/>
                  </a:lnTo>
                  <a:lnTo>
                    <a:pt x="4055885" y="1929951"/>
                  </a:lnTo>
                  <a:lnTo>
                    <a:pt x="4089907" y="1960781"/>
                  </a:lnTo>
                  <a:lnTo>
                    <a:pt x="4123687" y="1991817"/>
                  </a:lnTo>
                  <a:lnTo>
                    <a:pt x="4157224" y="2023059"/>
                  </a:lnTo>
                  <a:lnTo>
                    <a:pt x="4194266" y="2059993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31209" y="4972903"/>
              <a:ext cx="426720" cy="426720"/>
            </a:xfrm>
            <a:custGeom>
              <a:avLst/>
              <a:gdLst/>
              <a:ahLst/>
              <a:cxnLst/>
              <a:rect l="l" t="t" r="r" b="b"/>
              <a:pathLst>
                <a:path w="426720" h="426720">
                  <a:moveTo>
                    <a:pt x="283900" y="0"/>
                  </a:moveTo>
                  <a:lnTo>
                    <a:pt x="0" y="284728"/>
                  </a:lnTo>
                  <a:lnTo>
                    <a:pt x="426679" y="426264"/>
                  </a:lnTo>
                  <a:lnTo>
                    <a:pt x="28390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10765" y="5882356"/>
              <a:ext cx="1080135" cy="337820"/>
            </a:xfrm>
            <a:custGeom>
              <a:avLst/>
              <a:gdLst/>
              <a:ahLst/>
              <a:cxnLst/>
              <a:rect l="l" t="t" r="r" b="b"/>
              <a:pathLst>
                <a:path w="1080134" h="337820">
                  <a:moveTo>
                    <a:pt x="1079892" y="0"/>
                  </a:moveTo>
                  <a:lnTo>
                    <a:pt x="1045683" y="41959"/>
                  </a:lnTo>
                  <a:lnTo>
                    <a:pt x="1011014" y="81136"/>
                  </a:lnTo>
                  <a:lnTo>
                    <a:pt x="975885" y="117532"/>
                  </a:lnTo>
                  <a:lnTo>
                    <a:pt x="940295" y="151147"/>
                  </a:lnTo>
                  <a:lnTo>
                    <a:pt x="904245" y="181980"/>
                  </a:lnTo>
                  <a:lnTo>
                    <a:pt x="867734" y="210032"/>
                  </a:lnTo>
                  <a:lnTo>
                    <a:pt x="830763" y="235302"/>
                  </a:lnTo>
                  <a:lnTo>
                    <a:pt x="793331" y="257791"/>
                  </a:lnTo>
                  <a:lnTo>
                    <a:pt x="755439" y="277498"/>
                  </a:lnTo>
                  <a:lnTo>
                    <a:pt x="717087" y="294424"/>
                  </a:lnTo>
                  <a:lnTo>
                    <a:pt x="678274" y="308568"/>
                  </a:lnTo>
                  <a:lnTo>
                    <a:pt x="639001" y="319931"/>
                  </a:lnTo>
                  <a:lnTo>
                    <a:pt x="599267" y="328512"/>
                  </a:lnTo>
                  <a:lnTo>
                    <a:pt x="559073" y="334312"/>
                  </a:lnTo>
                  <a:lnTo>
                    <a:pt x="518419" y="337330"/>
                  </a:lnTo>
                  <a:lnTo>
                    <a:pt x="477304" y="337567"/>
                  </a:lnTo>
                  <a:lnTo>
                    <a:pt x="435729" y="335022"/>
                  </a:lnTo>
                  <a:lnTo>
                    <a:pt x="393694" y="329696"/>
                  </a:lnTo>
                  <a:lnTo>
                    <a:pt x="351198" y="321588"/>
                  </a:lnTo>
                  <a:lnTo>
                    <a:pt x="308241" y="310699"/>
                  </a:lnTo>
                  <a:lnTo>
                    <a:pt x="264824" y="297028"/>
                  </a:lnTo>
                  <a:lnTo>
                    <a:pt x="220947" y="280576"/>
                  </a:lnTo>
                  <a:lnTo>
                    <a:pt x="176609" y="261342"/>
                  </a:lnTo>
                  <a:lnTo>
                    <a:pt x="131811" y="239327"/>
                  </a:lnTo>
                  <a:lnTo>
                    <a:pt x="86553" y="214531"/>
                  </a:lnTo>
                  <a:lnTo>
                    <a:pt x="40834" y="186952"/>
                  </a:lnTo>
                  <a:lnTo>
                    <a:pt x="0" y="154133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38169" y="5817398"/>
              <a:ext cx="439420" cy="408940"/>
            </a:xfrm>
            <a:custGeom>
              <a:avLst/>
              <a:gdLst/>
              <a:ahLst/>
              <a:cxnLst/>
              <a:rect l="l" t="t" r="r" b="b"/>
              <a:pathLst>
                <a:path w="439420" h="408939">
                  <a:moveTo>
                    <a:pt x="0" y="0"/>
                  </a:moveTo>
                  <a:lnTo>
                    <a:pt x="187459" y="408590"/>
                  </a:lnTo>
                  <a:lnTo>
                    <a:pt x="439347" y="95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61966" y="5839061"/>
              <a:ext cx="3416935" cy="1583690"/>
            </a:xfrm>
            <a:custGeom>
              <a:avLst/>
              <a:gdLst/>
              <a:ahLst/>
              <a:cxnLst/>
              <a:rect l="l" t="t" r="r" b="b"/>
              <a:pathLst>
                <a:path w="3416934" h="1583690">
                  <a:moveTo>
                    <a:pt x="0" y="0"/>
                  </a:moveTo>
                  <a:lnTo>
                    <a:pt x="19333" y="41423"/>
                  </a:lnTo>
                  <a:lnTo>
                    <a:pt x="39183" y="82297"/>
                  </a:lnTo>
                  <a:lnTo>
                    <a:pt x="59551" y="122623"/>
                  </a:lnTo>
                  <a:lnTo>
                    <a:pt x="80435" y="162399"/>
                  </a:lnTo>
                  <a:lnTo>
                    <a:pt x="101837" y="201626"/>
                  </a:lnTo>
                  <a:lnTo>
                    <a:pt x="123756" y="240305"/>
                  </a:lnTo>
                  <a:lnTo>
                    <a:pt x="146192" y="278434"/>
                  </a:lnTo>
                  <a:lnTo>
                    <a:pt x="169145" y="316014"/>
                  </a:lnTo>
                  <a:lnTo>
                    <a:pt x="192615" y="353045"/>
                  </a:lnTo>
                  <a:lnTo>
                    <a:pt x="216603" y="389527"/>
                  </a:lnTo>
                  <a:lnTo>
                    <a:pt x="241107" y="425460"/>
                  </a:lnTo>
                  <a:lnTo>
                    <a:pt x="266129" y="460844"/>
                  </a:lnTo>
                  <a:lnTo>
                    <a:pt x="291667" y="495679"/>
                  </a:lnTo>
                  <a:lnTo>
                    <a:pt x="317723" y="529965"/>
                  </a:lnTo>
                  <a:lnTo>
                    <a:pt x="344296" y="563701"/>
                  </a:lnTo>
                  <a:lnTo>
                    <a:pt x="371386" y="596889"/>
                  </a:lnTo>
                  <a:lnTo>
                    <a:pt x="398993" y="629528"/>
                  </a:lnTo>
                  <a:lnTo>
                    <a:pt x="427117" y="661617"/>
                  </a:lnTo>
                  <a:lnTo>
                    <a:pt x="455759" y="693158"/>
                  </a:lnTo>
                  <a:lnTo>
                    <a:pt x="484917" y="724149"/>
                  </a:lnTo>
                  <a:lnTo>
                    <a:pt x="514593" y="754591"/>
                  </a:lnTo>
                  <a:lnTo>
                    <a:pt x="544785" y="784485"/>
                  </a:lnTo>
                  <a:lnTo>
                    <a:pt x="575495" y="813829"/>
                  </a:lnTo>
                  <a:lnTo>
                    <a:pt x="606722" y="842624"/>
                  </a:lnTo>
                  <a:lnTo>
                    <a:pt x="638466" y="870871"/>
                  </a:lnTo>
                  <a:lnTo>
                    <a:pt x="670727" y="898568"/>
                  </a:lnTo>
                  <a:lnTo>
                    <a:pt x="703506" y="925716"/>
                  </a:lnTo>
                  <a:lnTo>
                    <a:pt x="736801" y="952315"/>
                  </a:lnTo>
                  <a:lnTo>
                    <a:pt x="770613" y="978365"/>
                  </a:lnTo>
                  <a:lnTo>
                    <a:pt x="804943" y="1003866"/>
                  </a:lnTo>
                  <a:lnTo>
                    <a:pt x="839790" y="1028817"/>
                  </a:lnTo>
                  <a:lnTo>
                    <a:pt x="875154" y="1053220"/>
                  </a:lnTo>
                  <a:lnTo>
                    <a:pt x="911035" y="1077074"/>
                  </a:lnTo>
                  <a:lnTo>
                    <a:pt x="947433" y="1100379"/>
                  </a:lnTo>
                  <a:lnTo>
                    <a:pt x="984348" y="1123134"/>
                  </a:lnTo>
                  <a:lnTo>
                    <a:pt x="1021780" y="1145341"/>
                  </a:lnTo>
                  <a:lnTo>
                    <a:pt x="1059729" y="1166998"/>
                  </a:lnTo>
                  <a:lnTo>
                    <a:pt x="1098196" y="1188107"/>
                  </a:lnTo>
                  <a:lnTo>
                    <a:pt x="1137180" y="1208666"/>
                  </a:lnTo>
                  <a:lnTo>
                    <a:pt x="1176680" y="1228677"/>
                  </a:lnTo>
                  <a:lnTo>
                    <a:pt x="1216698" y="1248138"/>
                  </a:lnTo>
                  <a:lnTo>
                    <a:pt x="1257233" y="1267050"/>
                  </a:lnTo>
                  <a:lnTo>
                    <a:pt x="1298285" y="1285413"/>
                  </a:lnTo>
                  <a:lnTo>
                    <a:pt x="1339854" y="1303227"/>
                  </a:lnTo>
                  <a:lnTo>
                    <a:pt x="1381941" y="1320493"/>
                  </a:lnTo>
                  <a:lnTo>
                    <a:pt x="1424544" y="1337209"/>
                  </a:lnTo>
                  <a:lnTo>
                    <a:pt x="1467665" y="1353376"/>
                  </a:lnTo>
                  <a:lnTo>
                    <a:pt x="1511302" y="1368993"/>
                  </a:lnTo>
                  <a:lnTo>
                    <a:pt x="1555457" y="1384062"/>
                  </a:lnTo>
                  <a:lnTo>
                    <a:pt x="1600129" y="1398582"/>
                  </a:lnTo>
                  <a:lnTo>
                    <a:pt x="1645318" y="1412553"/>
                  </a:lnTo>
                  <a:lnTo>
                    <a:pt x="1691024" y="1425975"/>
                  </a:lnTo>
                  <a:lnTo>
                    <a:pt x="1737247" y="1438847"/>
                  </a:lnTo>
                  <a:lnTo>
                    <a:pt x="1783988" y="1451171"/>
                  </a:lnTo>
                  <a:lnTo>
                    <a:pt x="1831245" y="1462945"/>
                  </a:lnTo>
                  <a:lnTo>
                    <a:pt x="1879020" y="1474171"/>
                  </a:lnTo>
                  <a:lnTo>
                    <a:pt x="1927311" y="1484847"/>
                  </a:lnTo>
                  <a:lnTo>
                    <a:pt x="1976120" y="1494975"/>
                  </a:lnTo>
                  <a:lnTo>
                    <a:pt x="2025446" y="1504553"/>
                  </a:lnTo>
                  <a:lnTo>
                    <a:pt x="2075289" y="1513582"/>
                  </a:lnTo>
                  <a:lnTo>
                    <a:pt x="2125649" y="1522062"/>
                  </a:lnTo>
                  <a:lnTo>
                    <a:pt x="2176526" y="1529994"/>
                  </a:lnTo>
                  <a:lnTo>
                    <a:pt x="2227921" y="1537376"/>
                  </a:lnTo>
                  <a:lnTo>
                    <a:pt x="2279832" y="1544209"/>
                  </a:lnTo>
                  <a:lnTo>
                    <a:pt x="2332261" y="1550493"/>
                  </a:lnTo>
                  <a:lnTo>
                    <a:pt x="2385207" y="1556228"/>
                  </a:lnTo>
                  <a:lnTo>
                    <a:pt x="2438669" y="1561413"/>
                  </a:lnTo>
                  <a:lnTo>
                    <a:pt x="2492649" y="1566050"/>
                  </a:lnTo>
                  <a:lnTo>
                    <a:pt x="2547146" y="1570138"/>
                  </a:lnTo>
                  <a:lnTo>
                    <a:pt x="2602160" y="1573677"/>
                  </a:lnTo>
                  <a:lnTo>
                    <a:pt x="2657692" y="1576666"/>
                  </a:lnTo>
                  <a:lnTo>
                    <a:pt x="2713740" y="1579107"/>
                  </a:lnTo>
                  <a:lnTo>
                    <a:pt x="2770306" y="1580999"/>
                  </a:lnTo>
                  <a:lnTo>
                    <a:pt x="2827388" y="1582341"/>
                  </a:lnTo>
                  <a:lnTo>
                    <a:pt x="2884988" y="1583135"/>
                  </a:lnTo>
                  <a:lnTo>
                    <a:pt x="2943105" y="1583379"/>
                  </a:lnTo>
                  <a:lnTo>
                    <a:pt x="3001739" y="1583074"/>
                  </a:lnTo>
                  <a:lnTo>
                    <a:pt x="3060890" y="1582221"/>
                  </a:lnTo>
                  <a:lnTo>
                    <a:pt x="3120558" y="1580818"/>
                  </a:lnTo>
                  <a:lnTo>
                    <a:pt x="3180743" y="1578866"/>
                  </a:lnTo>
                  <a:lnTo>
                    <a:pt x="3241446" y="1576365"/>
                  </a:lnTo>
                  <a:lnTo>
                    <a:pt x="3302665" y="1573315"/>
                  </a:lnTo>
                  <a:lnTo>
                    <a:pt x="3364402" y="1569716"/>
                  </a:lnTo>
                  <a:lnTo>
                    <a:pt x="3416565" y="1565124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08748" y="7208510"/>
              <a:ext cx="418465" cy="400685"/>
            </a:xfrm>
            <a:custGeom>
              <a:avLst/>
              <a:gdLst/>
              <a:ahLst/>
              <a:cxnLst/>
              <a:rect l="l" t="t" r="r" b="b"/>
              <a:pathLst>
                <a:path w="418465" h="400684">
                  <a:moveTo>
                    <a:pt x="0" y="0"/>
                  </a:moveTo>
                  <a:lnTo>
                    <a:pt x="35265" y="400532"/>
                  </a:lnTo>
                  <a:lnTo>
                    <a:pt x="418165" y="16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65108" y="4768896"/>
              <a:ext cx="177800" cy="389890"/>
            </a:xfrm>
            <a:custGeom>
              <a:avLst/>
              <a:gdLst/>
              <a:ahLst/>
              <a:cxnLst/>
              <a:rect l="l" t="t" r="r" b="b"/>
              <a:pathLst>
                <a:path w="177800" h="389889">
                  <a:moveTo>
                    <a:pt x="177199" y="0"/>
                  </a:moveTo>
                  <a:lnTo>
                    <a:pt x="21715" y="342109"/>
                  </a:lnTo>
                  <a:lnTo>
                    <a:pt x="0" y="389867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803745" y="5027923"/>
              <a:ext cx="366395" cy="449580"/>
            </a:xfrm>
            <a:custGeom>
              <a:avLst/>
              <a:gdLst/>
              <a:ahLst/>
              <a:cxnLst/>
              <a:rect l="l" t="t" r="r" b="b"/>
              <a:pathLst>
                <a:path w="366395" h="449579">
                  <a:moveTo>
                    <a:pt x="0" y="0"/>
                  </a:moveTo>
                  <a:lnTo>
                    <a:pt x="16669" y="449232"/>
                  </a:lnTo>
                  <a:lnTo>
                    <a:pt x="366051" y="166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916074" y="2423144"/>
              <a:ext cx="1280160" cy="3275965"/>
            </a:xfrm>
            <a:custGeom>
              <a:avLst/>
              <a:gdLst/>
              <a:ahLst/>
              <a:cxnLst/>
              <a:rect l="l" t="t" r="r" b="b"/>
              <a:pathLst>
                <a:path w="1280159" h="3275965">
                  <a:moveTo>
                    <a:pt x="1040473" y="3275508"/>
                  </a:moveTo>
                  <a:lnTo>
                    <a:pt x="1059627" y="3219830"/>
                  </a:lnTo>
                  <a:lnTo>
                    <a:pt x="1077982" y="3164533"/>
                  </a:lnTo>
                  <a:lnTo>
                    <a:pt x="1095538" y="3109616"/>
                  </a:lnTo>
                  <a:lnTo>
                    <a:pt x="1112294" y="3055080"/>
                  </a:lnTo>
                  <a:lnTo>
                    <a:pt x="1128251" y="3000924"/>
                  </a:lnTo>
                  <a:lnTo>
                    <a:pt x="1143408" y="2947149"/>
                  </a:lnTo>
                  <a:lnTo>
                    <a:pt x="1157766" y="2893754"/>
                  </a:lnTo>
                  <a:lnTo>
                    <a:pt x="1171325" y="2840740"/>
                  </a:lnTo>
                  <a:lnTo>
                    <a:pt x="1184085" y="2788106"/>
                  </a:lnTo>
                  <a:lnTo>
                    <a:pt x="1196045" y="2735853"/>
                  </a:lnTo>
                  <a:lnTo>
                    <a:pt x="1207205" y="2683980"/>
                  </a:lnTo>
                  <a:lnTo>
                    <a:pt x="1217566" y="2632488"/>
                  </a:lnTo>
                  <a:lnTo>
                    <a:pt x="1227128" y="2581376"/>
                  </a:lnTo>
                  <a:lnTo>
                    <a:pt x="1235891" y="2530645"/>
                  </a:lnTo>
                  <a:lnTo>
                    <a:pt x="1243854" y="2480294"/>
                  </a:lnTo>
                  <a:lnTo>
                    <a:pt x="1251018" y="2430324"/>
                  </a:lnTo>
                  <a:lnTo>
                    <a:pt x="1257382" y="2380735"/>
                  </a:lnTo>
                  <a:lnTo>
                    <a:pt x="1262947" y="2331525"/>
                  </a:lnTo>
                  <a:lnTo>
                    <a:pt x="1267713" y="2282697"/>
                  </a:lnTo>
                  <a:lnTo>
                    <a:pt x="1271679" y="2234249"/>
                  </a:lnTo>
                  <a:lnTo>
                    <a:pt x="1274846" y="2186181"/>
                  </a:lnTo>
                  <a:lnTo>
                    <a:pt x="1277214" y="2138494"/>
                  </a:lnTo>
                  <a:lnTo>
                    <a:pt x="1278782" y="2091187"/>
                  </a:lnTo>
                  <a:lnTo>
                    <a:pt x="1279551" y="2044261"/>
                  </a:lnTo>
                  <a:lnTo>
                    <a:pt x="1279521" y="1997715"/>
                  </a:lnTo>
                  <a:lnTo>
                    <a:pt x="1278691" y="1951550"/>
                  </a:lnTo>
                  <a:lnTo>
                    <a:pt x="1277061" y="1905766"/>
                  </a:lnTo>
                  <a:lnTo>
                    <a:pt x="1274633" y="1860362"/>
                  </a:lnTo>
                  <a:lnTo>
                    <a:pt x="1271405" y="1815338"/>
                  </a:lnTo>
                  <a:lnTo>
                    <a:pt x="1267378" y="1770695"/>
                  </a:lnTo>
                  <a:lnTo>
                    <a:pt x="1262551" y="1726432"/>
                  </a:lnTo>
                  <a:lnTo>
                    <a:pt x="1256925" y="1682550"/>
                  </a:lnTo>
                  <a:lnTo>
                    <a:pt x="1250499" y="1639049"/>
                  </a:lnTo>
                  <a:lnTo>
                    <a:pt x="1243275" y="1595928"/>
                  </a:lnTo>
                  <a:lnTo>
                    <a:pt x="1235250" y="1553187"/>
                  </a:lnTo>
                  <a:lnTo>
                    <a:pt x="1226427" y="1510827"/>
                  </a:lnTo>
                  <a:lnTo>
                    <a:pt x="1216804" y="1468847"/>
                  </a:lnTo>
                  <a:lnTo>
                    <a:pt x="1206382" y="1427248"/>
                  </a:lnTo>
                  <a:lnTo>
                    <a:pt x="1195160" y="1386030"/>
                  </a:lnTo>
                  <a:lnTo>
                    <a:pt x="1183139" y="1345192"/>
                  </a:lnTo>
                  <a:lnTo>
                    <a:pt x="1170319" y="1304734"/>
                  </a:lnTo>
                  <a:lnTo>
                    <a:pt x="1156699" y="1264657"/>
                  </a:lnTo>
                  <a:lnTo>
                    <a:pt x="1142280" y="1224960"/>
                  </a:lnTo>
                  <a:lnTo>
                    <a:pt x="1127061" y="1185644"/>
                  </a:lnTo>
                  <a:lnTo>
                    <a:pt x="1111043" y="1146709"/>
                  </a:lnTo>
                  <a:lnTo>
                    <a:pt x="1094226" y="1108154"/>
                  </a:lnTo>
                  <a:lnTo>
                    <a:pt x="1076610" y="1069979"/>
                  </a:lnTo>
                  <a:lnTo>
                    <a:pt x="1058194" y="1032185"/>
                  </a:lnTo>
                  <a:lnTo>
                    <a:pt x="1038978" y="994772"/>
                  </a:lnTo>
                  <a:lnTo>
                    <a:pt x="1018964" y="957739"/>
                  </a:lnTo>
                  <a:lnTo>
                    <a:pt x="998150" y="921086"/>
                  </a:lnTo>
                  <a:lnTo>
                    <a:pt x="976536" y="884814"/>
                  </a:lnTo>
                  <a:lnTo>
                    <a:pt x="954123" y="848923"/>
                  </a:lnTo>
                  <a:lnTo>
                    <a:pt x="930911" y="813412"/>
                  </a:lnTo>
                  <a:lnTo>
                    <a:pt x="906900" y="778281"/>
                  </a:lnTo>
                  <a:lnTo>
                    <a:pt x="882089" y="743531"/>
                  </a:lnTo>
                  <a:lnTo>
                    <a:pt x="856479" y="709162"/>
                  </a:lnTo>
                  <a:lnTo>
                    <a:pt x="830069" y="675173"/>
                  </a:lnTo>
                  <a:lnTo>
                    <a:pt x="802860" y="641564"/>
                  </a:lnTo>
                  <a:lnTo>
                    <a:pt x="774852" y="608336"/>
                  </a:lnTo>
                  <a:lnTo>
                    <a:pt x="746044" y="575489"/>
                  </a:lnTo>
                  <a:lnTo>
                    <a:pt x="716437" y="543022"/>
                  </a:lnTo>
                  <a:lnTo>
                    <a:pt x="686030" y="510935"/>
                  </a:lnTo>
                  <a:lnTo>
                    <a:pt x="654825" y="479229"/>
                  </a:lnTo>
                  <a:lnTo>
                    <a:pt x="622819" y="447904"/>
                  </a:lnTo>
                  <a:lnTo>
                    <a:pt x="590015" y="416959"/>
                  </a:lnTo>
                  <a:lnTo>
                    <a:pt x="556411" y="386395"/>
                  </a:lnTo>
                  <a:lnTo>
                    <a:pt x="522008" y="356211"/>
                  </a:lnTo>
                  <a:lnTo>
                    <a:pt x="486805" y="326407"/>
                  </a:lnTo>
                  <a:lnTo>
                    <a:pt x="450803" y="296984"/>
                  </a:lnTo>
                  <a:lnTo>
                    <a:pt x="414001" y="267942"/>
                  </a:lnTo>
                  <a:lnTo>
                    <a:pt x="376401" y="239280"/>
                  </a:lnTo>
                  <a:lnTo>
                    <a:pt x="338001" y="210998"/>
                  </a:lnTo>
                  <a:lnTo>
                    <a:pt x="298801" y="183098"/>
                  </a:lnTo>
                  <a:lnTo>
                    <a:pt x="258802" y="155577"/>
                  </a:lnTo>
                  <a:lnTo>
                    <a:pt x="218004" y="128437"/>
                  </a:lnTo>
                  <a:lnTo>
                    <a:pt x="176406" y="101678"/>
                  </a:lnTo>
                  <a:lnTo>
                    <a:pt x="134009" y="75299"/>
                  </a:lnTo>
                  <a:lnTo>
                    <a:pt x="90813" y="49300"/>
                  </a:lnTo>
                  <a:lnTo>
                    <a:pt x="46817" y="23683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604002" y="2265281"/>
              <a:ext cx="449580" cy="361315"/>
            </a:xfrm>
            <a:custGeom>
              <a:avLst/>
              <a:gdLst/>
              <a:ahLst/>
              <a:cxnLst/>
              <a:rect l="l" t="t" r="r" b="b"/>
              <a:pathLst>
                <a:path w="449579" h="361314">
                  <a:moveTo>
                    <a:pt x="0" y="0"/>
                  </a:moveTo>
                  <a:lnTo>
                    <a:pt x="268033" y="360889"/>
                  </a:lnTo>
                  <a:lnTo>
                    <a:pt x="449536" y="2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250086" y="5064501"/>
              <a:ext cx="3655060" cy="4637405"/>
            </a:xfrm>
            <a:custGeom>
              <a:avLst/>
              <a:gdLst/>
              <a:ahLst/>
              <a:cxnLst/>
              <a:rect l="l" t="t" r="r" b="b"/>
              <a:pathLst>
                <a:path w="3655059" h="4637405">
                  <a:moveTo>
                    <a:pt x="0" y="4636780"/>
                  </a:moveTo>
                  <a:lnTo>
                    <a:pt x="55458" y="4615934"/>
                  </a:lnTo>
                  <a:lnTo>
                    <a:pt x="110492" y="4594876"/>
                  </a:lnTo>
                  <a:lnTo>
                    <a:pt x="165102" y="4573606"/>
                  </a:lnTo>
                  <a:lnTo>
                    <a:pt x="219288" y="4552124"/>
                  </a:lnTo>
                  <a:lnTo>
                    <a:pt x="273050" y="4530430"/>
                  </a:lnTo>
                  <a:lnTo>
                    <a:pt x="326388" y="4508524"/>
                  </a:lnTo>
                  <a:lnTo>
                    <a:pt x="379302" y="4486406"/>
                  </a:lnTo>
                  <a:lnTo>
                    <a:pt x="431792" y="4464076"/>
                  </a:lnTo>
                  <a:lnTo>
                    <a:pt x="483858" y="4441534"/>
                  </a:lnTo>
                  <a:lnTo>
                    <a:pt x="535500" y="4418780"/>
                  </a:lnTo>
                  <a:lnTo>
                    <a:pt x="586718" y="4395814"/>
                  </a:lnTo>
                  <a:lnTo>
                    <a:pt x="637512" y="4372636"/>
                  </a:lnTo>
                  <a:lnTo>
                    <a:pt x="687882" y="4349246"/>
                  </a:lnTo>
                  <a:lnTo>
                    <a:pt x="737827" y="4325645"/>
                  </a:lnTo>
                  <a:lnTo>
                    <a:pt x="787349" y="4301831"/>
                  </a:lnTo>
                  <a:lnTo>
                    <a:pt x="836447" y="4277805"/>
                  </a:lnTo>
                  <a:lnTo>
                    <a:pt x="885121" y="4253567"/>
                  </a:lnTo>
                  <a:lnTo>
                    <a:pt x="933371" y="4229117"/>
                  </a:lnTo>
                  <a:lnTo>
                    <a:pt x="981196" y="4204456"/>
                  </a:lnTo>
                  <a:lnTo>
                    <a:pt x="1028598" y="4179582"/>
                  </a:lnTo>
                  <a:lnTo>
                    <a:pt x="1075576" y="4154496"/>
                  </a:lnTo>
                  <a:lnTo>
                    <a:pt x="1122130" y="4129198"/>
                  </a:lnTo>
                  <a:lnTo>
                    <a:pt x="1168259" y="4103689"/>
                  </a:lnTo>
                  <a:lnTo>
                    <a:pt x="1213965" y="4077967"/>
                  </a:lnTo>
                  <a:lnTo>
                    <a:pt x="1259247" y="4052033"/>
                  </a:lnTo>
                  <a:lnTo>
                    <a:pt x="1304104" y="4025888"/>
                  </a:lnTo>
                  <a:lnTo>
                    <a:pt x="1348538" y="3999530"/>
                  </a:lnTo>
                  <a:lnTo>
                    <a:pt x="1392547" y="3972961"/>
                  </a:lnTo>
                  <a:lnTo>
                    <a:pt x="1436133" y="3946179"/>
                  </a:lnTo>
                  <a:lnTo>
                    <a:pt x="1479295" y="3919186"/>
                  </a:lnTo>
                  <a:lnTo>
                    <a:pt x="1522032" y="3891980"/>
                  </a:lnTo>
                  <a:lnTo>
                    <a:pt x="1564346" y="3864563"/>
                  </a:lnTo>
                  <a:lnTo>
                    <a:pt x="1606235" y="3836933"/>
                  </a:lnTo>
                  <a:lnTo>
                    <a:pt x="1647701" y="3809092"/>
                  </a:lnTo>
                  <a:lnTo>
                    <a:pt x="1688742" y="3781038"/>
                  </a:lnTo>
                  <a:lnTo>
                    <a:pt x="1729359" y="3752773"/>
                  </a:lnTo>
                  <a:lnTo>
                    <a:pt x="1769553" y="3724295"/>
                  </a:lnTo>
                  <a:lnTo>
                    <a:pt x="1809322" y="3695606"/>
                  </a:lnTo>
                  <a:lnTo>
                    <a:pt x="1848668" y="3666705"/>
                  </a:lnTo>
                  <a:lnTo>
                    <a:pt x="1887589" y="3637591"/>
                  </a:lnTo>
                  <a:lnTo>
                    <a:pt x="1926086" y="3608266"/>
                  </a:lnTo>
                  <a:lnTo>
                    <a:pt x="1964160" y="3578729"/>
                  </a:lnTo>
                  <a:lnTo>
                    <a:pt x="2001809" y="3548979"/>
                  </a:lnTo>
                  <a:lnTo>
                    <a:pt x="2039034" y="3519018"/>
                  </a:lnTo>
                  <a:lnTo>
                    <a:pt x="2075835" y="3488845"/>
                  </a:lnTo>
                  <a:lnTo>
                    <a:pt x="2112213" y="3458460"/>
                  </a:lnTo>
                  <a:lnTo>
                    <a:pt x="2148166" y="3427862"/>
                  </a:lnTo>
                  <a:lnTo>
                    <a:pt x="2183695" y="3397053"/>
                  </a:lnTo>
                  <a:lnTo>
                    <a:pt x="2218800" y="3366032"/>
                  </a:lnTo>
                  <a:lnTo>
                    <a:pt x="2253481" y="3334799"/>
                  </a:lnTo>
                  <a:lnTo>
                    <a:pt x="2287739" y="3303354"/>
                  </a:lnTo>
                  <a:lnTo>
                    <a:pt x="2321572" y="3271697"/>
                  </a:lnTo>
                  <a:lnTo>
                    <a:pt x="2354981" y="3239828"/>
                  </a:lnTo>
                  <a:lnTo>
                    <a:pt x="2387966" y="3207747"/>
                  </a:lnTo>
                  <a:lnTo>
                    <a:pt x="2420527" y="3175454"/>
                  </a:lnTo>
                  <a:lnTo>
                    <a:pt x="2452664" y="3142949"/>
                  </a:lnTo>
                  <a:lnTo>
                    <a:pt x="2484377" y="3110232"/>
                  </a:lnTo>
                  <a:lnTo>
                    <a:pt x="2515666" y="3077303"/>
                  </a:lnTo>
                  <a:lnTo>
                    <a:pt x="2546531" y="3044162"/>
                  </a:lnTo>
                  <a:lnTo>
                    <a:pt x="2576972" y="3010809"/>
                  </a:lnTo>
                  <a:lnTo>
                    <a:pt x="2606989" y="2977244"/>
                  </a:lnTo>
                  <a:lnTo>
                    <a:pt x="2636582" y="2943467"/>
                  </a:lnTo>
                  <a:lnTo>
                    <a:pt x="2665751" y="2909478"/>
                  </a:lnTo>
                  <a:lnTo>
                    <a:pt x="2694496" y="2875277"/>
                  </a:lnTo>
                  <a:lnTo>
                    <a:pt x="2722816" y="2840864"/>
                  </a:lnTo>
                  <a:lnTo>
                    <a:pt x="2750713" y="2806239"/>
                  </a:lnTo>
                  <a:lnTo>
                    <a:pt x="2778186" y="2771403"/>
                  </a:lnTo>
                  <a:lnTo>
                    <a:pt x="2805235" y="2736354"/>
                  </a:lnTo>
                  <a:lnTo>
                    <a:pt x="2831860" y="2701093"/>
                  </a:lnTo>
                  <a:lnTo>
                    <a:pt x="2858060" y="2665620"/>
                  </a:lnTo>
                  <a:lnTo>
                    <a:pt x="2883837" y="2629936"/>
                  </a:lnTo>
                  <a:lnTo>
                    <a:pt x="2909190" y="2594039"/>
                  </a:lnTo>
                  <a:lnTo>
                    <a:pt x="2934119" y="2557930"/>
                  </a:lnTo>
                  <a:lnTo>
                    <a:pt x="2958623" y="2521609"/>
                  </a:lnTo>
                  <a:lnTo>
                    <a:pt x="2982704" y="2485077"/>
                  </a:lnTo>
                  <a:lnTo>
                    <a:pt x="3006361" y="2448332"/>
                  </a:lnTo>
                  <a:lnTo>
                    <a:pt x="3029593" y="2411376"/>
                  </a:lnTo>
                  <a:lnTo>
                    <a:pt x="3052402" y="2374207"/>
                  </a:lnTo>
                  <a:lnTo>
                    <a:pt x="3074786" y="2336826"/>
                  </a:lnTo>
                  <a:lnTo>
                    <a:pt x="3096747" y="2299234"/>
                  </a:lnTo>
                  <a:lnTo>
                    <a:pt x="3118284" y="2261429"/>
                  </a:lnTo>
                  <a:lnTo>
                    <a:pt x="3139396" y="2223413"/>
                  </a:lnTo>
                  <a:lnTo>
                    <a:pt x="3160085" y="2185184"/>
                  </a:lnTo>
                  <a:lnTo>
                    <a:pt x="3180349" y="2146744"/>
                  </a:lnTo>
                  <a:lnTo>
                    <a:pt x="3200190" y="2108091"/>
                  </a:lnTo>
                  <a:lnTo>
                    <a:pt x="3219606" y="2069227"/>
                  </a:lnTo>
                  <a:lnTo>
                    <a:pt x="3238599" y="2030151"/>
                  </a:lnTo>
                  <a:lnTo>
                    <a:pt x="3257167" y="1990862"/>
                  </a:lnTo>
                  <a:lnTo>
                    <a:pt x="3275311" y="1951362"/>
                  </a:lnTo>
                  <a:lnTo>
                    <a:pt x="3293032" y="1911649"/>
                  </a:lnTo>
                  <a:lnTo>
                    <a:pt x="3310328" y="1871725"/>
                  </a:lnTo>
                  <a:lnTo>
                    <a:pt x="3327200" y="1831589"/>
                  </a:lnTo>
                  <a:lnTo>
                    <a:pt x="3343649" y="1791240"/>
                  </a:lnTo>
                  <a:lnTo>
                    <a:pt x="3359673" y="1750680"/>
                  </a:lnTo>
                  <a:lnTo>
                    <a:pt x="3375273" y="1709908"/>
                  </a:lnTo>
                  <a:lnTo>
                    <a:pt x="3390450" y="1668924"/>
                  </a:lnTo>
                  <a:lnTo>
                    <a:pt x="3405202" y="1627728"/>
                  </a:lnTo>
                  <a:lnTo>
                    <a:pt x="3419530" y="1586319"/>
                  </a:lnTo>
                  <a:lnTo>
                    <a:pt x="3433434" y="1544699"/>
                  </a:lnTo>
                  <a:lnTo>
                    <a:pt x="3446914" y="1502867"/>
                  </a:lnTo>
                  <a:lnTo>
                    <a:pt x="3459971" y="1460823"/>
                  </a:lnTo>
                  <a:lnTo>
                    <a:pt x="3472603" y="1418567"/>
                  </a:lnTo>
                  <a:lnTo>
                    <a:pt x="3484811" y="1376099"/>
                  </a:lnTo>
                  <a:lnTo>
                    <a:pt x="3496595" y="1333419"/>
                  </a:lnTo>
                  <a:lnTo>
                    <a:pt x="3507955" y="1290527"/>
                  </a:lnTo>
                  <a:lnTo>
                    <a:pt x="3518891" y="1247422"/>
                  </a:lnTo>
                  <a:lnTo>
                    <a:pt x="3529403" y="1204106"/>
                  </a:lnTo>
                  <a:lnTo>
                    <a:pt x="3539491" y="1160578"/>
                  </a:lnTo>
                  <a:lnTo>
                    <a:pt x="3549155" y="1116839"/>
                  </a:lnTo>
                  <a:lnTo>
                    <a:pt x="3558395" y="1072887"/>
                  </a:lnTo>
                  <a:lnTo>
                    <a:pt x="3567211" y="1028723"/>
                  </a:lnTo>
                  <a:lnTo>
                    <a:pt x="3575603" y="984347"/>
                  </a:lnTo>
                  <a:lnTo>
                    <a:pt x="3583571" y="939759"/>
                  </a:lnTo>
                  <a:lnTo>
                    <a:pt x="3591115" y="894959"/>
                  </a:lnTo>
                  <a:lnTo>
                    <a:pt x="3598235" y="849947"/>
                  </a:lnTo>
                  <a:lnTo>
                    <a:pt x="3604931" y="804723"/>
                  </a:lnTo>
                  <a:lnTo>
                    <a:pt x="3611203" y="759287"/>
                  </a:lnTo>
                  <a:lnTo>
                    <a:pt x="3617050" y="713640"/>
                  </a:lnTo>
                  <a:lnTo>
                    <a:pt x="3622474" y="667780"/>
                  </a:lnTo>
                  <a:lnTo>
                    <a:pt x="3627474" y="621708"/>
                  </a:lnTo>
                  <a:lnTo>
                    <a:pt x="3632050" y="575424"/>
                  </a:lnTo>
                  <a:lnTo>
                    <a:pt x="3636202" y="528929"/>
                  </a:lnTo>
                  <a:lnTo>
                    <a:pt x="3639929" y="482221"/>
                  </a:lnTo>
                  <a:lnTo>
                    <a:pt x="3643233" y="435301"/>
                  </a:lnTo>
                  <a:lnTo>
                    <a:pt x="3646113" y="388170"/>
                  </a:lnTo>
                  <a:lnTo>
                    <a:pt x="3648568" y="340826"/>
                  </a:lnTo>
                  <a:lnTo>
                    <a:pt x="3650600" y="293270"/>
                  </a:lnTo>
                  <a:lnTo>
                    <a:pt x="3652208" y="245503"/>
                  </a:lnTo>
                  <a:lnTo>
                    <a:pt x="3653391" y="197523"/>
                  </a:lnTo>
                  <a:lnTo>
                    <a:pt x="3654151" y="149332"/>
                  </a:lnTo>
                  <a:lnTo>
                    <a:pt x="3654487" y="100928"/>
                  </a:lnTo>
                  <a:lnTo>
                    <a:pt x="3654398" y="52313"/>
                  </a:lnTo>
                  <a:lnTo>
                    <a:pt x="3652268" y="0"/>
                  </a:lnTo>
                </a:path>
              </a:pathLst>
            </a:custGeom>
            <a:ln w="104708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703615" y="4715063"/>
              <a:ext cx="401955" cy="410209"/>
            </a:xfrm>
            <a:custGeom>
              <a:avLst/>
              <a:gdLst/>
              <a:ahLst/>
              <a:cxnLst/>
              <a:rect l="l" t="t" r="r" b="b"/>
              <a:pathLst>
                <a:path w="401955" h="410210">
                  <a:moveTo>
                    <a:pt x="184517" y="0"/>
                  </a:moveTo>
                  <a:lnTo>
                    <a:pt x="0" y="409926"/>
                  </a:lnTo>
                  <a:lnTo>
                    <a:pt x="401746" y="393572"/>
                  </a:lnTo>
                  <a:lnTo>
                    <a:pt x="184517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795" y="7896302"/>
              <a:ext cx="1829324" cy="18293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24577" y="8374075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81" y="0"/>
                  </a:moveTo>
                  <a:lnTo>
                    <a:pt x="251438" y="3478"/>
                  </a:lnTo>
                  <a:lnTo>
                    <a:pt x="206859" y="13912"/>
                  </a:lnTo>
                  <a:lnTo>
                    <a:pt x="164008" y="31303"/>
                  </a:lnTo>
                  <a:lnTo>
                    <a:pt x="123752" y="55650"/>
                  </a:lnTo>
                  <a:lnTo>
                    <a:pt x="86953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3" y="506806"/>
                  </a:lnTo>
                  <a:lnTo>
                    <a:pt x="123752" y="538109"/>
                  </a:lnTo>
                  <a:lnTo>
                    <a:pt x="164008" y="562456"/>
                  </a:lnTo>
                  <a:lnTo>
                    <a:pt x="206859" y="579847"/>
                  </a:lnTo>
                  <a:lnTo>
                    <a:pt x="251438" y="590282"/>
                  </a:lnTo>
                  <a:lnTo>
                    <a:pt x="296881" y="593760"/>
                  </a:lnTo>
                  <a:lnTo>
                    <a:pt x="342324" y="590282"/>
                  </a:lnTo>
                  <a:lnTo>
                    <a:pt x="386903" y="579847"/>
                  </a:lnTo>
                  <a:lnTo>
                    <a:pt x="429752" y="562456"/>
                  </a:lnTo>
                  <a:lnTo>
                    <a:pt x="470008" y="538109"/>
                  </a:lnTo>
                  <a:lnTo>
                    <a:pt x="506805" y="506806"/>
                  </a:lnTo>
                  <a:lnTo>
                    <a:pt x="538110" y="470007"/>
                  </a:lnTo>
                  <a:lnTo>
                    <a:pt x="562458" y="429751"/>
                  </a:lnTo>
                  <a:lnTo>
                    <a:pt x="579850" y="386901"/>
                  </a:lnTo>
                  <a:lnTo>
                    <a:pt x="590285" y="342323"/>
                  </a:lnTo>
                  <a:lnTo>
                    <a:pt x="593763" y="296880"/>
                  </a:lnTo>
                  <a:lnTo>
                    <a:pt x="590285" y="251437"/>
                  </a:lnTo>
                  <a:lnTo>
                    <a:pt x="579850" y="206858"/>
                  </a:lnTo>
                  <a:lnTo>
                    <a:pt x="562458" y="164009"/>
                  </a:lnTo>
                  <a:lnTo>
                    <a:pt x="538110" y="123752"/>
                  </a:lnTo>
                  <a:lnTo>
                    <a:pt x="506805" y="86954"/>
                  </a:lnTo>
                  <a:lnTo>
                    <a:pt x="470008" y="55650"/>
                  </a:lnTo>
                  <a:lnTo>
                    <a:pt x="429752" y="31303"/>
                  </a:lnTo>
                  <a:lnTo>
                    <a:pt x="386903" y="13912"/>
                  </a:lnTo>
                  <a:lnTo>
                    <a:pt x="342324" y="3478"/>
                  </a:lnTo>
                  <a:lnTo>
                    <a:pt x="2968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314519" y="8460879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582662" y="4237290"/>
            <a:ext cx="1829435" cy="1829435"/>
            <a:chOff x="11582662" y="4237290"/>
            <a:chExt cx="1829435" cy="182943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2662" y="4237290"/>
              <a:ext cx="1829324" cy="18293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200444" y="4715064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81" y="0"/>
                  </a:moveTo>
                  <a:lnTo>
                    <a:pt x="251437" y="3478"/>
                  </a:lnTo>
                  <a:lnTo>
                    <a:pt x="206858" y="13912"/>
                  </a:lnTo>
                  <a:lnTo>
                    <a:pt x="164007" y="31303"/>
                  </a:lnTo>
                  <a:lnTo>
                    <a:pt x="123750" y="55650"/>
                  </a:lnTo>
                  <a:lnTo>
                    <a:pt x="86950" y="86954"/>
                  </a:lnTo>
                  <a:lnTo>
                    <a:pt x="55648" y="123752"/>
                  </a:lnTo>
                  <a:lnTo>
                    <a:pt x="31302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2" y="429751"/>
                  </a:lnTo>
                  <a:lnTo>
                    <a:pt x="55648" y="470007"/>
                  </a:lnTo>
                  <a:lnTo>
                    <a:pt x="86950" y="506806"/>
                  </a:lnTo>
                  <a:lnTo>
                    <a:pt x="123750" y="538109"/>
                  </a:lnTo>
                  <a:lnTo>
                    <a:pt x="164007" y="562456"/>
                  </a:lnTo>
                  <a:lnTo>
                    <a:pt x="206858" y="579847"/>
                  </a:lnTo>
                  <a:lnTo>
                    <a:pt x="251437" y="590282"/>
                  </a:lnTo>
                  <a:lnTo>
                    <a:pt x="296881" y="593760"/>
                  </a:lnTo>
                  <a:lnTo>
                    <a:pt x="342324" y="590282"/>
                  </a:lnTo>
                  <a:lnTo>
                    <a:pt x="386903" y="579847"/>
                  </a:lnTo>
                  <a:lnTo>
                    <a:pt x="429754" y="562456"/>
                  </a:lnTo>
                  <a:lnTo>
                    <a:pt x="470011" y="538109"/>
                  </a:lnTo>
                  <a:lnTo>
                    <a:pt x="506811" y="506806"/>
                  </a:lnTo>
                  <a:lnTo>
                    <a:pt x="538113" y="470007"/>
                  </a:lnTo>
                  <a:lnTo>
                    <a:pt x="562459" y="429751"/>
                  </a:lnTo>
                  <a:lnTo>
                    <a:pt x="579849" y="386901"/>
                  </a:lnTo>
                  <a:lnTo>
                    <a:pt x="590284" y="342323"/>
                  </a:lnTo>
                  <a:lnTo>
                    <a:pt x="593762" y="296880"/>
                  </a:lnTo>
                  <a:lnTo>
                    <a:pt x="590284" y="251437"/>
                  </a:lnTo>
                  <a:lnTo>
                    <a:pt x="579849" y="206858"/>
                  </a:lnTo>
                  <a:lnTo>
                    <a:pt x="562459" y="164009"/>
                  </a:lnTo>
                  <a:lnTo>
                    <a:pt x="538113" y="123752"/>
                  </a:lnTo>
                  <a:lnTo>
                    <a:pt x="506811" y="86954"/>
                  </a:lnTo>
                  <a:lnTo>
                    <a:pt x="470011" y="55650"/>
                  </a:lnTo>
                  <a:lnTo>
                    <a:pt x="429754" y="31303"/>
                  </a:lnTo>
                  <a:lnTo>
                    <a:pt x="386903" y="13912"/>
                  </a:lnTo>
                  <a:lnTo>
                    <a:pt x="342324" y="3478"/>
                  </a:lnTo>
                  <a:lnTo>
                    <a:pt x="2968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390388" y="4801868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312305" y="2266425"/>
            <a:ext cx="1829435" cy="1829435"/>
            <a:chOff x="12312305" y="2266425"/>
            <a:chExt cx="1829435" cy="1829435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12305" y="2266425"/>
              <a:ext cx="1829324" cy="18293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930090" y="2744198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79" y="0"/>
                  </a:moveTo>
                  <a:lnTo>
                    <a:pt x="251437" y="3478"/>
                  </a:lnTo>
                  <a:lnTo>
                    <a:pt x="206859" y="13912"/>
                  </a:lnTo>
                  <a:lnTo>
                    <a:pt x="164010" y="31303"/>
                  </a:lnTo>
                  <a:lnTo>
                    <a:pt x="123755" y="55650"/>
                  </a:lnTo>
                  <a:lnTo>
                    <a:pt x="86958" y="86954"/>
                  </a:lnTo>
                  <a:lnTo>
                    <a:pt x="55653" y="123752"/>
                  </a:lnTo>
                  <a:lnTo>
                    <a:pt x="31304" y="164009"/>
                  </a:lnTo>
                  <a:lnTo>
                    <a:pt x="13913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3" y="386901"/>
                  </a:lnTo>
                  <a:lnTo>
                    <a:pt x="31304" y="429751"/>
                  </a:lnTo>
                  <a:lnTo>
                    <a:pt x="55653" y="470007"/>
                  </a:lnTo>
                  <a:lnTo>
                    <a:pt x="86958" y="506806"/>
                  </a:lnTo>
                  <a:lnTo>
                    <a:pt x="123755" y="538109"/>
                  </a:lnTo>
                  <a:lnTo>
                    <a:pt x="164010" y="562456"/>
                  </a:lnTo>
                  <a:lnTo>
                    <a:pt x="206859" y="579847"/>
                  </a:lnTo>
                  <a:lnTo>
                    <a:pt x="251437" y="590282"/>
                  </a:lnTo>
                  <a:lnTo>
                    <a:pt x="296879" y="593760"/>
                  </a:lnTo>
                  <a:lnTo>
                    <a:pt x="342322" y="590282"/>
                  </a:lnTo>
                  <a:lnTo>
                    <a:pt x="386901" y="579847"/>
                  </a:lnTo>
                  <a:lnTo>
                    <a:pt x="429751" y="562456"/>
                  </a:lnTo>
                  <a:lnTo>
                    <a:pt x="470009" y="538109"/>
                  </a:lnTo>
                  <a:lnTo>
                    <a:pt x="506809" y="506806"/>
                  </a:lnTo>
                  <a:lnTo>
                    <a:pt x="538111" y="470007"/>
                  </a:lnTo>
                  <a:lnTo>
                    <a:pt x="562457" y="429751"/>
                  </a:lnTo>
                  <a:lnTo>
                    <a:pt x="579847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7" y="206858"/>
                  </a:lnTo>
                  <a:lnTo>
                    <a:pt x="562457" y="164009"/>
                  </a:lnTo>
                  <a:lnTo>
                    <a:pt x="538111" y="123752"/>
                  </a:lnTo>
                  <a:lnTo>
                    <a:pt x="506809" y="86954"/>
                  </a:lnTo>
                  <a:lnTo>
                    <a:pt x="470009" y="55650"/>
                  </a:lnTo>
                  <a:lnTo>
                    <a:pt x="429751" y="31303"/>
                  </a:lnTo>
                  <a:lnTo>
                    <a:pt x="386901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120031" y="2831003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715368" y="2584246"/>
            <a:ext cx="1829435" cy="1829435"/>
            <a:chOff x="9715368" y="2584246"/>
            <a:chExt cx="1829435" cy="1829435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5368" y="2584246"/>
              <a:ext cx="1829324" cy="18293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333150" y="3062020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80" y="0"/>
                  </a:moveTo>
                  <a:lnTo>
                    <a:pt x="251438" y="3478"/>
                  </a:lnTo>
                  <a:lnTo>
                    <a:pt x="206859" y="13912"/>
                  </a:lnTo>
                  <a:lnTo>
                    <a:pt x="164010" y="31303"/>
                  </a:lnTo>
                  <a:lnTo>
                    <a:pt x="123753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3" y="538109"/>
                  </a:lnTo>
                  <a:lnTo>
                    <a:pt x="164010" y="562456"/>
                  </a:lnTo>
                  <a:lnTo>
                    <a:pt x="206859" y="579847"/>
                  </a:lnTo>
                  <a:lnTo>
                    <a:pt x="251438" y="590282"/>
                  </a:lnTo>
                  <a:lnTo>
                    <a:pt x="296880" y="593760"/>
                  </a:lnTo>
                  <a:lnTo>
                    <a:pt x="342323" y="590282"/>
                  </a:lnTo>
                  <a:lnTo>
                    <a:pt x="386901" y="579847"/>
                  </a:lnTo>
                  <a:lnTo>
                    <a:pt x="429749" y="562456"/>
                  </a:lnTo>
                  <a:lnTo>
                    <a:pt x="470004" y="538109"/>
                  </a:lnTo>
                  <a:lnTo>
                    <a:pt x="506802" y="506806"/>
                  </a:lnTo>
                  <a:lnTo>
                    <a:pt x="538107" y="470007"/>
                  </a:lnTo>
                  <a:lnTo>
                    <a:pt x="562455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60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7" y="123752"/>
                  </a:lnTo>
                  <a:lnTo>
                    <a:pt x="506802" y="86954"/>
                  </a:lnTo>
                  <a:lnTo>
                    <a:pt x="470004" y="55650"/>
                  </a:lnTo>
                  <a:lnTo>
                    <a:pt x="429749" y="31303"/>
                  </a:lnTo>
                  <a:lnTo>
                    <a:pt x="386901" y="13912"/>
                  </a:lnTo>
                  <a:lnTo>
                    <a:pt x="342323" y="3478"/>
                  </a:lnTo>
                  <a:lnTo>
                    <a:pt x="2968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523094" y="3148824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372649" y="3031063"/>
            <a:ext cx="1829435" cy="1829435"/>
            <a:chOff x="5372649" y="3031063"/>
            <a:chExt cx="1829435" cy="182943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2649" y="3031063"/>
              <a:ext cx="1829324" cy="182932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990432" y="3508838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79" y="0"/>
                  </a:moveTo>
                  <a:lnTo>
                    <a:pt x="251436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6"/>
                  </a:lnTo>
                  <a:lnTo>
                    <a:pt x="0" y="296879"/>
                  </a:lnTo>
                  <a:lnTo>
                    <a:pt x="3478" y="342322"/>
                  </a:lnTo>
                  <a:lnTo>
                    <a:pt x="13912" y="386900"/>
                  </a:lnTo>
                  <a:lnTo>
                    <a:pt x="31303" y="429750"/>
                  </a:lnTo>
                  <a:lnTo>
                    <a:pt x="55650" y="470006"/>
                  </a:lnTo>
                  <a:lnTo>
                    <a:pt x="86954" y="506805"/>
                  </a:lnTo>
                  <a:lnTo>
                    <a:pt x="123752" y="538108"/>
                  </a:lnTo>
                  <a:lnTo>
                    <a:pt x="164009" y="562455"/>
                  </a:lnTo>
                  <a:lnTo>
                    <a:pt x="206858" y="579846"/>
                  </a:lnTo>
                  <a:lnTo>
                    <a:pt x="251436" y="590281"/>
                  </a:lnTo>
                  <a:lnTo>
                    <a:pt x="296879" y="593759"/>
                  </a:lnTo>
                  <a:lnTo>
                    <a:pt x="342322" y="590281"/>
                  </a:lnTo>
                  <a:lnTo>
                    <a:pt x="386900" y="579846"/>
                  </a:lnTo>
                  <a:lnTo>
                    <a:pt x="429750" y="562455"/>
                  </a:lnTo>
                  <a:lnTo>
                    <a:pt x="470006" y="538108"/>
                  </a:lnTo>
                  <a:lnTo>
                    <a:pt x="506805" y="506805"/>
                  </a:lnTo>
                  <a:lnTo>
                    <a:pt x="538108" y="470006"/>
                  </a:lnTo>
                  <a:lnTo>
                    <a:pt x="562455" y="429750"/>
                  </a:lnTo>
                  <a:lnTo>
                    <a:pt x="579846" y="386900"/>
                  </a:lnTo>
                  <a:lnTo>
                    <a:pt x="590281" y="342322"/>
                  </a:lnTo>
                  <a:lnTo>
                    <a:pt x="593759" y="296879"/>
                  </a:lnTo>
                  <a:lnTo>
                    <a:pt x="590281" y="251436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8" y="123752"/>
                  </a:lnTo>
                  <a:lnTo>
                    <a:pt x="506805" y="86954"/>
                  </a:lnTo>
                  <a:lnTo>
                    <a:pt x="470006" y="55650"/>
                  </a:lnTo>
                  <a:lnTo>
                    <a:pt x="429750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180374" y="3595642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8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106941" y="5834663"/>
            <a:ext cx="1829435" cy="1829435"/>
            <a:chOff x="8106941" y="5834663"/>
            <a:chExt cx="1829435" cy="1829435"/>
          </a:xfrm>
        </p:grpSpPr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6941" y="5834663"/>
              <a:ext cx="1829324" cy="182932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24724" y="6312436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79" y="0"/>
                  </a:moveTo>
                  <a:lnTo>
                    <a:pt x="251436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2" y="538109"/>
                  </a:lnTo>
                  <a:lnTo>
                    <a:pt x="164009" y="562456"/>
                  </a:lnTo>
                  <a:lnTo>
                    <a:pt x="206858" y="579847"/>
                  </a:lnTo>
                  <a:lnTo>
                    <a:pt x="251436" y="590282"/>
                  </a:lnTo>
                  <a:lnTo>
                    <a:pt x="296879" y="593760"/>
                  </a:lnTo>
                  <a:lnTo>
                    <a:pt x="342322" y="590282"/>
                  </a:lnTo>
                  <a:lnTo>
                    <a:pt x="386900" y="579847"/>
                  </a:lnTo>
                  <a:lnTo>
                    <a:pt x="429750" y="562456"/>
                  </a:lnTo>
                  <a:lnTo>
                    <a:pt x="470006" y="538109"/>
                  </a:lnTo>
                  <a:lnTo>
                    <a:pt x="506805" y="506806"/>
                  </a:lnTo>
                  <a:lnTo>
                    <a:pt x="538108" y="470007"/>
                  </a:lnTo>
                  <a:lnTo>
                    <a:pt x="562455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8" y="123752"/>
                  </a:lnTo>
                  <a:lnTo>
                    <a:pt x="506805" y="86954"/>
                  </a:lnTo>
                  <a:lnTo>
                    <a:pt x="470006" y="55650"/>
                  </a:lnTo>
                  <a:lnTo>
                    <a:pt x="429750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914665" y="6399240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8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461731" y="6131543"/>
            <a:ext cx="1829435" cy="1829435"/>
            <a:chOff x="6461731" y="6131543"/>
            <a:chExt cx="1829435" cy="1829435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1731" y="6131543"/>
              <a:ext cx="1829324" cy="182932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079513" y="6609316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80" y="0"/>
                  </a:moveTo>
                  <a:lnTo>
                    <a:pt x="251437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2" y="538109"/>
                  </a:lnTo>
                  <a:lnTo>
                    <a:pt x="164009" y="562456"/>
                  </a:lnTo>
                  <a:lnTo>
                    <a:pt x="206858" y="579847"/>
                  </a:lnTo>
                  <a:lnTo>
                    <a:pt x="251437" y="590282"/>
                  </a:lnTo>
                  <a:lnTo>
                    <a:pt x="296880" y="593760"/>
                  </a:lnTo>
                  <a:lnTo>
                    <a:pt x="342323" y="590282"/>
                  </a:lnTo>
                  <a:lnTo>
                    <a:pt x="386901" y="579847"/>
                  </a:lnTo>
                  <a:lnTo>
                    <a:pt x="429751" y="562456"/>
                  </a:lnTo>
                  <a:lnTo>
                    <a:pt x="470007" y="538109"/>
                  </a:lnTo>
                  <a:lnTo>
                    <a:pt x="506806" y="506806"/>
                  </a:lnTo>
                  <a:lnTo>
                    <a:pt x="538109" y="470007"/>
                  </a:lnTo>
                  <a:lnTo>
                    <a:pt x="562456" y="429751"/>
                  </a:lnTo>
                  <a:lnTo>
                    <a:pt x="579847" y="386901"/>
                  </a:lnTo>
                  <a:lnTo>
                    <a:pt x="590282" y="342323"/>
                  </a:lnTo>
                  <a:lnTo>
                    <a:pt x="593760" y="296880"/>
                  </a:lnTo>
                  <a:lnTo>
                    <a:pt x="590282" y="251437"/>
                  </a:lnTo>
                  <a:lnTo>
                    <a:pt x="579847" y="206858"/>
                  </a:lnTo>
                  <a:lnTo>
                    <a:pt x="562456" y="164009"/>
                  </a:lnTo>
                  <a:lnTo>
                    <a:pt x="538109" y="123752"/>
                  </a:lnTo>
                  <a:lnTo>
                    <a:pt x="506806" y="86954"/>
                  </a:lnTo>
                  <a:lnTo>
                    <a:pt x="470007" y="55650"/>
                  </a:lnTo>
                  <a:lnTo>
                    <a:pt x="429751" y="31303"/>
                  </a:lnTo>
                  <a:lnTo>
                    <a:pt x="386901" y="13912"/>
                  </a:lnTo>
                  <a:lnTo>
                    <a:pt x="342323" y="3478"/>
                  </a:lnTo>
                  <a:lnTo>
                    <a:pt x="2968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269455" y="6696120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8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315847" y="5641629"/>
            <a:ext cx="1829435" cy="1829435"/>
            <a:chOff x="14315847" y="5641629"/>
            <a:chExt cx="1829435" cy="1829435"/>
          </a:xfrm>
        </p:grpSpPr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5847" y="5641629"/>
              <a:ext cx="1829324" cy="182932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933629" y="6119402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79" y="0"/>
                  </a:moveTo>
                  <a:lnTo>
                    <a:pt x="251436" y="3478"/>
                  </a:lnTo>
                  <a:lnTo>
                    <a:pt x="206857" y="13912"/>
                  </a:lnTo>
                  <a:lnTo>
                    <a:pt x="164007" y="31303"/>
                  </a:lnTo>
                  <a:lnTo>
                    <a:pt x="123750" y="55650"/>
                  </a:lnTo>
                  <a:lnTo>
                    <a:pt x="86950" y="86954"/>
                  </a:lnTo>
                  <a:lnTo>
                    <a:pt x="55648" y="123752"/>
                  </a:lnTo>
                  <a:lnTo>
                    <a:pt x="31302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2" y="429751"/>
                  </a:lnTo>
                  <a:lnTo>
                    <a:pt x="55648" y="470007"/>
                  </a:lnTo>
                  <a:lnTo>
                    <a:pt x="86950" y="506806"/>
                  </a:lnTo>
                  <a:lnTo>
                    <a:pt x="123750" y="538109"/>
                  </a:lnTo>
                  <a:lnTo>
                    <a:pt x="164007" y="562456"/>
                  </a:lnTo>
                  <a:lnTo>
                    <a:pt x="206857" y="579847"/>
                  </a:lnTo>
                  <a:lnTo>
                    <a:pt x="251436" y="590281"/>
                  </a:lnTo>
                  <a:lnTo>
                    <a:pt x="296879" y="593759"/>
                  </a:lnTo>
                  <a:lnTo>
                    <a:pt x="342322" y="590281"/>
                  </a:lnTo>
                  <a:lnTo>
                    <a:pt x="386900" y="579847"/>
                  </a:lnTo>
                  <a:lnTo>
                    <a:pt x="429748" y="562456"/>
                  </a:lnTo>
                  <a:lnTo>
                    <a:pt x="470004" y="538109"/>
                  </a:lnTo>
                  <a:lnTo>
                    <a:pt x="506801" y="506806"/>
                  </a:lnTo>
                  <a:lnTo>
                    <a:pt x="538106" y="470007"/>
                  </a:lnTo>
                  <a:lnTo>
                    <a:pt x="562454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4" y="164009"/>
                  </a:lnTo>
                  <a:lnTo>
                    <a:pt x="538106" y="123752"/>
                  </a:lnTo>
                  <a:lnTo>
                    <a:pt x="506801" y="86954"/>
                  </a:lnTo>
                  <a:lnTo>
                    <a:pt x="470004" y="55650"/>
                  </a:lnTo>
                  <a:lnTo>
                    <a:pt x="429748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EC7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5123571" y="6206206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3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18850" y="4054475"/>
            <a:ext cx="7040245" cy="91050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925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REVIEWING FUNCTIONS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7754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31110" algn="l"/>
                <a:tab pos="4522470" algn="l"/>
                <a:tab pos="4967605" algn="l"/>
                <a:tab pos="7412990" algn="l"/>
                <a:tab pos="966978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FUNCTIONS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REVIEW;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3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DIFFERENT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FUNCTION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TYPES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6421" y="2599491"/>
            <a:ext cx="10648555" cy="54014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6075" y="2528813"/>
            <a:ext cx="335068" cy="33506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443393" y="2733536"/>
            <a:ext cx="2543810" cy="721360"/>
            <a:chOff x="5443393" y="2733536"/>
            <a:chExt cx="2543810" cy="721360"/>
          </a:xfrm>
        </p:grpSpPr>
        <p:sp>
          <p:nvSpPr>
            <p:cNvPr id="7" name="object 7"/>
            <p:cNvSpPr/>
            <p:nvPr/>
          </p:nvSpPr>
          <p:spPr>
            <a:xfrm>
              <a:off x="5474805" y="2764949"/>
              <a:ext cx="2299335" cy="575945"/>
            </a:xfrm>
            <a:custGeom>
              <a:avLst/>
              <a:gdLst/>
              <a:ahLst/>
              <a:cxnLst/>
              <a:rect l="l" t="t" r="r" b="b"/>
              <a:pathLst>
                <a:path w="2299334" h="575945">
                  <a:moveTo>
                    <a:pt x="0" y="0"/>
                  </a:moveTo>
                  <a:lnTo>
                    <a:pt x="2268434" y="567972"/>
                  </a:lnTo>
                  <a:lnTo>
                    <a:pt x="2298942" y="575615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12760" y="3211047"/>
              <a:ext cx="274320" cy="243840"/>
            </a:xfrm>
            <a:custGeom>
              <a:avLst/>
              <a:gdLst/>
              <a:ahLst/>
              <a:cxnLst/>
              <a:rect l="l" t="t" r="r" b="b"/>
              <a:pathLst>
                <a:path w="274320" h="243839">
                  <a:moveTo>
                    <a:pt x="61031" y="0"/>
                  </a:moveTo>
                  <a:lnTo>
                    <a:pt x="0" y="243776"/>
                  </a:lnTo>
                  <a:lnTo>
                    <a:pt x="274293" y="182921"/>
                  </a:lnTo>
                  <a:lnTo>
                    <a:pt x="6103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88331" y="2467624"/>
            <a:ext cx="3514090" cy="1562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Fun</a:t>
            </a:r>
            <a:r>
              <a:rPr sz="2950" b="1" spc="-10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950" b="1" spc="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950" b="1" spc="-3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95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950" b="1" spc="-7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950" b="1" spc="-10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950" b="1" spc="-3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950" b="1" spc="-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950" b="1" spc="-11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950" b="1" spc="-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950" b="1" spc="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950" b="1" spc="-3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endParaRPr sz="2950">
              <a:latin typeface="Arial"/>
              <a:cs typeface="Arial"/>
            </a:endParaRPr>
          </a:p>
          <a:p>
            <a:pPr marL="41910" marR="24130">
              <a:lnSpc>
                <a:spcPct val="120300"/>
              </a:lnSpc>
              <a:spcBef>
                <a:spcPts val="1460"/>
              </a:spcBef>
            </a:pP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Function </a:t>
            </a:r>
            <a:r>
              <a:rPr sz="2450" spc="95" dirty="0">
                <a:solidFill>
                  <a:srgbClr val="444444"/>
                </a:solidFill>
                <a:latin typeface="Arial"/>
                <a:cs typeface="Arial"/>
              </a:rPr>
              <a:t>that 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can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be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used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it’s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declared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6075" y="5151931"/>
            <a:ext cx="335068" cy="3350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88331" y="5090742"/>
            <a:ext cx="3521075" cy="1562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Fun</a:t>
            </a:r>
            <a:r>
              <a:rPr sz="2950" b="1" spc="-10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950" b="1" spc="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950" b="1" spc="-3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95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7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xp</a:t>
            </a:r>
            <a:r>
              <a:rPr sz="2950" b="1" spc="-11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950" b="1" spc="-7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950" b="1" spc="-120" dirty="0">
                <a:solidFill>
                  <a:srgbClr val="444444"/>
                </a:solidFill>
                <a:latin typeface="Arial"/>
                <a:cs typeface="Arial"/>
              </a:rPr>
              <a:t>ss</a:t>
            </a:r>
            <a:r>
              <a:rPr sz="2950" b="1" spc="-3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endParaRPr sz="2950">
              <a:latin typeface="Arial"/>
              <a:cs typeface="Arial"/>
            </a:endParaRPr>
          </a:p>
          <a:p>
            <a:pPr marL="41910">
              <a:lnSpc>
                <a:spcPct val="100000"/>
              </a:lnSpc>
              <a:spcBef>
                <a:spcPts val="2060"/>
              </a:spcBef>
            </a:pP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Essentially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endParaRPr sz="2450">
              <a:latin typeface="Arial"/>
              <a:cs typeface="Arial"/>
            </a:endParaRPr>
          </a:p>
          <a:p>
            <a:pPr marL="41910">
              <a:lnSpc>
                <a:spcPct val="100000"/>
              </a:lnSpc>
              <a:spcBef>
                <a:spcPts val="595"/>
              </a:spcBef>
            </a:pPr>
            <a:r>
              <a:rPr sz="2450" i="1" spc="-55" dirty="0">
                <a:solidFill>
                  <a:srgbClr val="444444"/>
                </a:solidFill>
                <a:latin typeface="Arial"/>
                <a:cs typeface="Arial"/>
              </a:rPr>
              <a:t>value</a:t>
            </a:r>
            <a:r>
              <a:rPr sz="2450" i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stored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43427" y="5389890"/>
            <a:ext cx="2481580" cy="338455"/>
            <a:chOff x="5443427" y="5389890"/>
            <a:chExt cx="2481580" cy="338455"/>
          </a:xfrm>
        </p:grpSpPr>
        <p:sp>
          <p:nvSpPr>
            <p:cNvPr id="13" name="object 13"/>
            <p:cNvSpPr/>
            <p:nvPr/>
          </p:nvSpPr>
          <p:spPr>
            <a:xfrm>
              <a:off x="5474839" y="5421303"/>
              <a:ext cx="2230755" cy="184785"/>
            </a:xfrm>
            <a:custGeom>
              <a:avLst/>
              <a:gdLst/>
              <a:ahLst/>
              <a:cxnLst/>
              <a:rect l="l" t="t" r="r" b="b"/>
              <a:pathLst>
                <a:path w="2230754" h="184785">
                  <a:moveTo>
                    <a:pt x="0" y="0"/>
                  </a:moveTo>
                  <a:lnTo>
                    <a:pt x="2199290" y="181623"/>
                  </a:lnTo>
                  <a:lnTo>
                    <a:pt x="2230601" y="184209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3794" y="5477703"/>
              <a:ext cx="260985" cy="250825"/>
            </a:xfrm>
            <a:custGeom>
              <a:avLst/>
              <a:gdLst/>
              <a:ahLst/>
              <a:cxnLst/>
              <a:rect l="l" t="t" r="r" b="b"/>
              <a:pathLst>
                <a:path w="260984" h="250825">
                  <a:moveTo>
                    <a:pt x="20682" y="0"/>
                  </a:moveTo>
                  <a:lnTo>
                    <a:pt x="0" y="250448"/>
                  </a:lnTo>
                  <a:lnTo>
                    <a:pt x="260788" y="145906"/>
                  </a:lnTo>
                  <a:lnTo>
                    <a:pt x="2068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5418" y="7775050"/>
            <a:ext cx="335068" cy="33506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87676" y="7713861"/>
            <a:ext cx="3577590" cy="20116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950" b="1" spc="-110" dirty="0">
                <a:solidFill>
                  <a:srgbClr val="444444"/>
                </a:solidFill>
                <a:latin typeface="Arial"/>
                <a:cs typeface="Arial"/>
              </a:rPr>
              <a:t>rr</a:t>
            </a: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950" b="1" spc="-114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95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70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un</a:t>
            </a:r>
            <a:r>
              <a:rPr sz="2950" b="1" spc="-10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950" b="1" spc="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950" b="1" spc="-3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endParaRPr sz="2950" dirty="0">
              <a:latin typeface="Arial"/>
              <a:cs typeface="Arial"/>
            </a:endParaRPr>
          </a:p>
          <a:p>
            <a:pPr marL="41910" marR="5080">
              <a:lnSpc>
                <a:spcPct val="120400"/>
              </a:lnSpc>
              <a:spcBef>
                <a:spcPts val="1460"/>
              </a:spcBef>
            </a:pP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Great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quick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one-line </a:t>
            </a:r>
            <a:r>
              <a:rPr sz="2450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functions.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Has 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no </a:t>
            </a: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this </a:t>
            </a:r>
            <a:r>
              <a:rPr sz="2450" spc="-14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keyword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(more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later...)</a:t>
            </a:r>
            <a:endParaRPr sz="245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82873" y="7318250"/>
            <a:ext cx="3100705" cy="666115"/>
            <a:chOff x="4882873" y="7318250"/>
            <a:chExt cx="3100705" cy="666115"/>
          </a:xfrm>
        </p:grpSpPr>
        <p:sp>
          <p:nvSpPr>
            <p:cNvPr id="18" name="object 18"/>
            <p:cNvSpPr/>
            <p:nvPr/>
          </p:nvSpPr>
          <p:spPr>
            <a:xfrm>
              <a:off x="4914285" y="7436300"/>
              <a:ext cx="2852420" cy="516255"/>
            </a:xfrm>
            <a:custGeom>
              <a:avLst/>
              <a:gdLst/>
              <a:ahLst/>
              <a:cxnLst/>
              <a:rect l="l" t="t" r="r" b="b"/>
              <a:pathLst>
                <a:path w="2852420" h="516254">
                  <a:moveTo>
                    <a:pt x="0" y="516161"/>
                  </a:moveTo>
                  <a:lnTo>
                    <a:pt x="2821442" y="5600"/>
                  </a:lnTo>
                  <a:lnTo>
                    <a:pt x="2852374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3377" y="7318250"/>
              <a:ext cx="269875" cy="247650"/>
            </a:xfrm>
            <a:custGeom>
              <a:avLst/>
              <a:gdLst/>
              <a:ahLst/>
              <a:cxnLst/>
              <a:rect l="l" t="t" r="r" b="b"/>
              <a:pathLst>
                <a:path w="269875" h="247650">
                  <a:moveTo>
                    <a:pt x="0" y="0"/>
                  </a:moveTo>
                  <a:lnTo>
                    <a:pt x="44744" y="247286"/>
                  </a:lnTo>
                  <a:lnTo>
                    <a:pt x="269657" y="78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902828" y="8666288"/>
            <a:ext cx="11556365" cy="1871345"/>
            <a:chOff x="7902828" y="8666288"/>
            <a:chExt cx="11556365" cy="1871345"/>
          </a:xfrm>
        </p:grpSpPr>
        <p:sp>
          <p:nvSpPr>
            <p:cNvPr id="21" name="object 21"/>
            <p:cNvSpPr/>
            <p:nvPr/>
          </p:nvSpPr>
          <p:spPr>
            <a:xfrm>
              <a:off x="7902828" y="8666288"/>
              <a:ext cx="11556365" cy="1871345"/>
            </a:xfrm>
            <a:custGeom>
              <a:avLst/>
              <a:gdLst/>
              <a:ahLst/>
              <a:cxnLst/>
              <a:rect l="l" t="t" r="r" b="b"/>
              <a:pathLst>
                <a:path w="11556365" h="1871345">
                  <a:moveTo>
                    <a:pt x="11555742" y="0"/>
                  </a:moveTo>
                  <a:lnTo>
                    <a:pt x="0" y="0"/>
                  </a:lnTo>
                  <a:lnTo>
                    <a:pt x="0" y="1870777"/>
                  </a:lnTo>
                  <a:lnTo>
                    <a:pt x="11555742" y="1870777"/>
                  </a:lnTo>
                  <a:lnTo>
                    <a:pt x="11555742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3845" y="9160329"/>
              <a:ext cx="376951" cy="37695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902828" y="8666288"/>
            <a:ext cx="11556365" cy="18713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/>
              <a:cs typeface="Times New Roman"/>
            </a:endParaRPr>
          </a:p>
          <a:p>
            <a:pPr marL="1251585" marR="614045">
              <a:lnSpc>
                <a:spcPct val="131200"/>
              </a:lnSpc>
            </a:pP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Three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different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ways </a:t>
            </a:r>
            <a:r>
              <a:rPr sz="2450" spc="105" dirty="0">
                <a:solidFill>
                  <a:srgbClr val="444444"/>
                </a:solidFill>
                <a:latin typeface="Arial"/>
                <a:cs typeface="Arial"/>
              </a:rPr>
              <a:t>of </a:t>
            </a:r>
            <a:r>
              <a:rPr sz="2450" spc="75" dirty="0">
                <a:solidFill>
                  <a:srgbClr val="444444"/>
                </a:solidFill>
                <a:latin typeface="Arial"/>
                <a:cs typeface="Arial"/>
              </a:rPr>
              <a:t>writing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functions, </a:t>
            </a:r>
            <a:r>
              <a:rPr sz="2450" spc="85" dirty="0">
                <a:solidFill>
                  <a:srgbClr val="444444"/>
                </a:solidFill>
                <a:latin typeface="Arial"/>
                <a:cs typeface="Arial"/>
              </a:rPr>
              <a:t>but 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they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all work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in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similar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way: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receive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444444"/>
                </a:solidFill>
                <a:latin typeface="Arial"/>
                <a:cs typeface="Arial"/>
              </a:rPr>
              <a:t>input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data,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444444"/>
                </a:solidFill>
                <a:latin typeface="Arial"/>
                <a:cs typeface="Arial"/>
              </a:rPr>
              <a:t>transform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data,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then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444444"/>
                </a:solidFill>
                <a:latin typeface="Arial"/>
                <a:cs typeface="Arial"/>
              </a:rPr>
              <a:t>output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data.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2A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5987358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31110" algn="l"/>
                <a:tab pos="4514850" algn="l"/>
                <a:tab pos="6872605" algn="l"/>
                <a:tab pos="7592059" algn="l"/>
                <a:tab pos="810577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FUNCTIONS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REVIEW: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ANATOMY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OF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FUNCTION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94642" y="3636905"/>
            <a:ext cx="13162280" cy="5718175"/>
            <a:chOff x="3994642" y="3636905"/>
            <a:chExt cx="13162280" cy="5718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4642" y="3636905"/>
              <a:ext cx="13161902" cy="48061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02077" y="7596138"/>
              <a:ext cx="294005" cy="624205"/>
            </a:xfrm>
            <a:custGeom>
              <a:avLst/>
              <a:gdLst/>
              <a:ahLst/>
              <a:cxnLst/>
              <a:rect l="l" t="t" r="r" b="b"/>
              <a:pathLst>
                <a:path w="294005" h="624204">
                  <a:moveTo>
                    <a:pt x="293965" y="0"/>
                  </a:moveTo>
                  <a:lnTo>
                    <a:pt x="0" y="0"/>
                  </a:lnTo>
                  <a:lnTo>
                    <a:pt x="0" y="623700"/>
                  </a:lnTo>
                  <a:lnTo>
                    <a:pt x="293965" y="623700"/>
                  </a:lnTo>
                  <a:lnTo>
                    <a:pt x="293965" y="0"/>
                  </a:lnTo>
                  <a:close/>
                </a:path>
              </a:pathLst>
            </a:custGeom>
            <a:solidFill>
              <a:srgbClr val="2E2A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53372" y="7596137"/>
              <a:ext cx="3253740" cy="624205"/>
            </a:xfrm>
            <a:custGeom>
              <a:avLst/>
              <a:gdLst/>
              <a:ahLst/>
              <a:cxnLst/>
              <a:rect l="l" t="t" r="r" b="b"/>
              <a:pathLst>
                <a:path w="3253740" h="624204">
                  <a:moveTo>
                    <a:pt x="0" y="0"/>
                  </a:moveTo>
                  <a:lnTo>
                    <a:pt x="3253341" y="0"/>
                  </a:lnTo>
                  <a:lnTo>
                    <a:pt x="3253341" y="623700"/>
                  </a:lnTo>
                  <a:lnTo>
                    <a:pt x="0" y="623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40572" y="8605747"/>
              <a:ext cx="622300" cy="709295"/>
            </a:xfrm>
            <a:custGeom>
              <a:avLst/>
              <a:gdLst/>
              <a:ahLst/>
              <a:cxnLst/>
              <a:rect l="l" t="t" r="r" b="b"/>
              <a:pathLst>
                <a:path w="622300" h="709295">
                  <a:moveTo>
                    <a:pt x="622283" y="709190"/>
                  </a:moveTo>
                  <a:lnTo>
                    <a:pt x="20724" y="23618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95545" y="8440465"/>
              <a:ext cx="260350" cy="271780"/>
            </a:xfrm>
            <a:custGeom>
              <a:avLst/>
              <a:gdLst/>
              <a:ahLst/>
              <a:cxnLst/>
              <a:rect l="l" t="t" r="r" b="b"/>
              <a:pathLst>
                <a:path w="260350" h="271779">
                  <a:moveTo>
                    <a:pt x="0" y="0"/>
                  </a:moveTo>
                  <a:lnTo>
                    <a:pt x="71296" y="271766"/>
                  </a:lnTo>
                  <a:lnTo>
                    <a:pt x="260191" y="106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6104" y="8309048"/>
              <a:ext cx="1428750" cy="1014730"/>
            </a:xfrm>
            <a:custGeom>
              <a:avLst/>
              <a:gdLst/>
              <a:ahLst/>
              <a:cxnLst/>
              <a:rect l="l" t="t" r="r" b="b"/>
              <a:pathLst>
                <a:path w="1428750" h="1014729">
                  <a:moveTo>
                    <a:pt x="0" y="1014101"/>
                  </a:moveTo>
                  <a:lnTo>
                    <a:pt x="1402729" y="18208"/>
                  </a:lnTo>
                  <a:lnTo>
                    <a:pt x="1428374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56125" y="8181754"/>
              <a:ext cx="278130" cy="248285"/>
            </a:xfrm>
            <a:custGeom>
              <a:avLst/>
              <a:gdLst/>
              <a:ahLst/>
              <a:cxnLst/>
              <a:rect l="l" t="t" r="r" b="b"/>
              <a:pathLst>
                <a:path w="278129" h="248284">
                  <a:moveTo>
                    <a:pt x="277649" y="0"/>
                  </a:moveTo>
                  <a:lnTo>
                    <a:pt x="0" y="43023"/>
                  </a:lnTo>
                  <a:lnTo>
                    <a:pt x="145478" y="247933"/>
                  </a:lnTo>
                  <a:lnTo>
                    <a:pt x="27764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17173" y="7961846"/>
              <a:ext cx="1861185" cy="395605"/>
            </a:xfrm>
            <a:custGeom>
              <a:avLst/>
              <a:gdLst/>
              <a:ahLst/>
              <a:cxnLst/>
              <a:rect l="l" t="t" r="r" b="b"/>
              <a:pathLst>
                <a:path w="1861184" h="395604">
                  <a:moveTo>
                    <a:pt x="1860757" y="395040"/>
                  </a:moveTo>
                  <a:lnTo>
                    <a:pt x="30755" y="6532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02077" y="7845457"/>
              <a:ext cx="272415" cy="246379"/>
            </a:xfrm>
            <a:custGeom>
              <a:avLst/>
              <a:gdLst/>
              <a:ahLst/>
              <a:cxnLst/>
              <a:rect l="l" t="t" r="r" b="b"/>
              <a:pathLst>
                <a:path w="272415" h="246379">
                  <a:moveTo>
                    <a:pt x="271918" y="0"/>
                  </a:moveTo>
                  <a:lnTo>
                    <a:pt x="0" y="70727"/>
                  </a:lnTo>
                  <a:lnTo>
                    <a:pt x="219731" y="245822"/>
                  </a:lnTo>
                  <a:lnTo>
                    <a:pt x="27191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573721" y="9443126"/>
            <a:ext cx="3943985" cy="1376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3599"/>
              </a:lnSpc>
              <a:spcBef>
                <a:spcPts val="90"/>
              </a:spcBef>
            </a:pPr>
            <a:r>
              <a:rPr sz="2600" b="1" spc="-80" dirty="0">
                <a:solidFill>
                  <a:srgbClr val="F2425D"/>
                </a:solidFill>
                <a:latin typeface="Arial"/>
                <a:cs typeface="Arial"/>
              </a:rPr>
              <a:t>Arguments: </a:t>
            </a:r>
            <a:r>
              <a:rPr sz="2600" spc="65" dirty="0">
                <a:solidFill>
                  <a:srgbClr val="F2425D"/>
                </a:solidFill>
                <a:latin typeface="Arial"/>
                <a:cs typeface="Arial"/>
              </a:rPr>
              <a:t>actual </a:t>
            </a:r>
            <a:r>
              <a:rPr sz="2600" spc="25" dirty="0">
                <a:solidFill>
                  <a:srgbClr val="F2425D"/>
                </a:solidFill>
                <a:latin typeface="Arial"/>
                <a:cs typeface="Arial"/>
              </a:rPr>
              <a:t>values </a:t>
            </a:r>
            <a:r>
              <a:rPr sz="2600" spc="-7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125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60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95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26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Arial"/>
                <a:cs typeface="Arial"/>
              </a:rPr>
              <a:t>parameters,</a:t>
            </a:r>
            <a:r>
              <a:rPr sz="26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120" dirty="0">
                <a:solidFill>
                  <a:srgbClr val="F2425D"/>
                </a:solidFill>
                <a:latin typeface="Arial"/>
                <a:cs typeface="Arial"/>
              </a:rPr>
              <a:t>to </a:t>
            </a:r>
            <a:r>
              <a:rPr sz="2600" spc="-7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F2425D"/>
                </a:solidFill>
                <a:latin typeface="Arial"/>
                <a:cs typeface="Arial"/>
              </a:rPr>
              <a:t>input</a:t>
            </a:r>
            <a:r>
              <a:rPr sz="2600" b="1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50" dirty="0">
                <a:solidFill>
                  <a:srgbClr val="F2425D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81501" y="9398727"/>
            <a:ext cx="3779520" cy="926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735" marR="5080" indent="-153670">
              <a:lnSpc>
                <a:spcPct val="113599"/>
              </a:lnSpc>
              <a:spcBef>
                <a:spcPts val="90"/>
              </a:spcBef>
            </a:pPr>
            <a:r>
              <a:rPr sz="2600" spc="10" dirty="0">
                <a:solidFill>
                  <a:srgbClr val="F2425D"/>
                </a:solidFill>
                <a:latin typeface="Arial"/>
                <a:cs typeface="Arial"/>
              </a:rPr>
              <a:t>Variable</a:t>
            </a:r>
            <a:r>
              <a:rPr sz="260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12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60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2425D"/>
                </a:solidFill>
                <a:latin typeface="Arial"/>
                <a:cs typeface="Arial"/>
              </a:rPr>
              <a:t>save</a:t>
            </a:r>
            <a:r>
              <a:rPr sz="260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40" dirty="0">
                <a:solidFill>
                  <a:srgbClr val="F2425D"/>
                </a:solidFill>
                <a:latin typeface="Arial"/>
                <a:cs typeface="Arial"/>
              </a:rPr>
              <a:t>returned </a:t>
            </a:r>
            <a:r>
              <a:rPr sz="2600" spc="-7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Arial"/>
                <a:cs typeface="Arial"/>
              </a:rPr>
              <a:t>value</a:t>
            </a:r>
            <a:r>
              <a:rPr sz="260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90" dirty="0">
                <a:solidFill>
                  <a:srgbClr val="F2425D"/>
                </a:solidFill>
                <a:latin typeface="Arial"/>
                <a:cs typeface="Arial"/>
              </a:rPr>
              <a:t>(function</a:t>
            </a:r>
            <a:r>
              <a:rPr sz="260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85" dirty="0">
                <a:solidFill>
                  <a:srgbClr val="F2425D"/>
                </a:solidFill>
                <a:latin typeface="Arial"/>
                <a:cs typeface="Arial"/>
              </a:rPr>
              <a:t>output)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07922" y="7900541"/>
            <a:ext cx="4119879" cy="926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90"/>
              </a:spcBef>
            </a:pPr>
            <a:r>
              <a:rPr sz="2600" spc="5" dirty="0">
                <a:solidFill>
                  <a:srgbClr val="F2425D"/>
                </a:solidFill>
                <a:latin typeface="Arial"/>
                <a:cs typeface="Arial"/>
              </a:rPr>
              <a:t>Calling,</a:t>
            </a:r>
            <a:r>
              <a:rPr sz="260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55" dirty="0">
                <a:solidFill>
                  <a:srgbClr val="F2425D"/>
                </a:solidFill>
                <a:latin typeface="Arial"/>
                <a:cs typeface="Arial"/>
              </a:rPr>
              <a:t>running</a:t>
            </a:r>
            <a:r>
              <a:rPr sz="260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45" dirty="0">
                <a:solidFill>
                  <a:srgbClr val="F2425D"/>
                </a:solidFill>
                <a:latin typeface="Arial"/>
                <a:cs typeface="Arial"/>
              </a:rPr>
              <a:t>or</a:t>
            </a:r>
            <a:r>
              <a:rPr sz="260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F2425D"/>
                </a:solidFill>
                <a:latin typeface="Arial"/>
                <a:cs typeface="Arial"/>
              </a:rPr>
              <a:t>invoking </a:t>
            </a:r>
            <a:r>
              <a:rPr sz="2600" spc="-70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6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70" dirty="0">
                <a:solidFill>
                  <a:srgbClr val="F2425D"/>
                </a:solidFill>
                <a:latin typeface="Arial"/>
                <a:cs typeface="Arial"/>
              </a:rPr>
              <a:t>function,</a:t>
            </a:r>
            <a:r>
              <a:rPr sz="26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F2425D"/>
                </a:solidFill>
                <a:latin typeface="Arial"/>
                <a:cs typeface="Arial"/>
              </a:rPr>
              <a:t>using</a:t>
            </a:r>
            <a:r>
              <a:rPr sz="26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2425D"/>
                </a:solidFill>
                <a:latin typeface="Courier New"/>
                <a:cs typeface="Courier New"/>
              </a:rPr>
              <a:t>()</a:t>
            </a:r>
            <a:endParaRPr sz="26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22379" y="5817754"/>
            <a:ext cx="1128395" cy="287020"/>
            <a:chOff x="3722379" y="5817754"/>
            <a:chExt cx="1128395" cy="287020"/>
          </a:xfrm>
        </p:grpSpPr>
        <p:sp>
          <p:nvSpPr>
            <p:cNvPr id="19" name="object 19"/>
            <p:cNvSpPr/>
            <p:nvPr/>
          </p:nvSpPr>
          <p:spPr>
            <a:xfrm>
              <a:off x="3753812" y="5849187"/>
              <a:ext cx="880110" cy="136525"/>
            </a:xfrm>
            <a:custGeom>
              <a:avLst/>
              <a:gdLst/>
              <a:ahLst/>
              <a:cxnLst/>
              <a:rect l="l" t="t" r="r" b="b"/>
              <a:pathLst>
                <a:path w="880110" h="136525">
                  <a:moveTo>
                    <a:pt x="0" y="0"/>
                  </a:moveTo>
                  <a:lnTo>
                    <a:pt x="848520" y="131370"/>
                  </a:lnTo>
                  <a:lnTo>
                    <a:pt x="879580" y="136182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83126" y="5856392"/>
              <a:ext cx="267970" cy="248920"/>
            </a:xfrm>
            <a:custGeom>
              <a:avLst/>
              <a:gdLst/>
              <a:ahLst/>
              <a:cxnLst/>
              <a:rect l="l" t="t" r="r" b="b"/>
              <a:pathLst>
                <a:path w="267970" h="248920">
                  <a:moveTo>
                    <a:pt x="38445" y="0"/>
                  </a:moveTo>
                  <a:lnTo>
                    <a:pt x="0" y="248343"/>
                  </a:lnTo>
                  <a:lnTo>
                    <a:pt x="267565" y="162618"/>
                  </a:lnTo>
                  <a:lnTo>
                    <a:pt x="3844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9736" y="4622046"/>
            <a:ext cx="3246755" cy="18281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5"/>
              </a:spcBef>
            </a:pPr>
            <a:r>
              <a:rPr sz="2600" b="1" spc="20" dirty="0">
                <a:solidFill>
                  <a:srgbClr val="F2425D"/>
                </a:solidFill>
                <a:latin typeface="Courier New"/>
                <a:cs typeface="Courier New"/>
              </a:rPr>
              <a:t>return</a:t>
            </a:r>
            <a:r>
              <a:rPr sz="2600" b="1" spc="-90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600" spc="125" dirty="0">
                <a:solidFill>
                  <a:srgbClr val="F2425D"/>
                </a:solidFill>
                <a:latin typeface="Arial"/>
                <a:cs typeface="Arial"/>
              </a:rPr>
              <a:t>st</a:t>
            </a:r>
            <a:r>
              <a:rPr sz="2600" spc="-2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600" spc="19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600" spc="-50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600" spc="120" dirty="0">
                <a:solidFill>
                  <a:srgbClr val="F2425D"/>
                </a:solidFill>
                <a:latin typeface="Arial"/>
                <a:cs typeface="Arial"/>
              </a:rPr>
              <a:t>m</a:t>
            </a:r>
            <a:r>
              <a:rPr sz="2600" spc="-50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600" spc="4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600" spc="19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6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19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600" spc="30" dirty="0">
                <a:solidFill>
                  <a:srgbClr val="F2425D"/>
                </a:solidFill>
                <a:latin typeface="Arial"/>
                <a:cs typeface="Arial"/>
              </a:rPr>
              <a:t>o  </a:t>
            </a:r>
            <a:r>
              <a:rPr sz="2600" b="1" spc="-45" dirty="0">
                <a:solidFill>
                  <a:srgbClr val="F2425D"/>
                </a:solidFill>
                <a:latin typeface="Arial"/>
                <a:cs typeface="Arial"/>
              </a:rPr>
              <a:t>output </a:t>
            </a:r>
            <a:r>
              <a:rPr sz="2600" spc="-15" dirty="0">
                <a:solidFill>
                  <a:srgbClr val="F2425D"/>
                </a:solidFill>
                <a:latin typeface="Arial"/>
                <a:cs typeface="Arial"/>
              </a:rPr>
              <a:t>a </a:t>
            </a:r>
            <a:r>
              <a:rPr sz="2600" spc="20" dirty="0">
                <a:solidFill>
                  <a:srgbClr val="F2425D"/>
                </a:solidFill>
                <a:latin typeface="Arial"/>
                <a:cs typeface="Arial"/>
              </a:rPr>
              <a:t>value </a:t>
            </a:r>
            <a:r>
              <a:rPr sz="2600" spc="105" dirty="0">
                <a:solidFill>
                  <a:srgbClr val="F2425D"/>
                </a:solidFill>
                <a:latin typeface="Arial"/>
                <a:cs typeface="Arial"/>
              </a:rPr>
              <a:t>from </a:t>
            </a:r>
            <a:r>
              <a:rPr sz="2600" spc="1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F2425D"/>
                </a:solidFill>
                <a:latin typeface="Arial"/>
                <a:cs typeface="Arial"/>
              </a:rPr>
              <a:t>the </a:t>
            </a:r>
            <a:r>
              <a:rPr sz="2600" spc="95" dirty="0">
                <a:solidFill>
                  <a:srgbClr val="F2425D"/>
                </a:solidFill>
                <a:latin typeface="Arial"/>
                <a:cs typeface="Arial"/>
              </a:rPr>
              <a:t>function </a:t>
            </a:r>
            <a:r>
              <a:rPr sz="2600" spc="25" dirty="0">
                <a:solidFill>
                  <a:srgbClr val="F2425D"/>
                </a:solidFill>
                <a:latin typeface="Arial"/>
                <a:cs typeface="Arial"/>
              </a:rPr>
              <a:t>and </a:t>
            </a:r>
            <a:r>
              <a:rPr sz="2600" spc="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65" dirty="0">
                <a:solidFill>
                  <a:srgbClr val="F2425D"/>
                </a:solidFill>
                <a:latin typeface="Arial"/>
                <a:cs typeface="Arial"/>
              </a:rPr>
              <a:t>terminate</a:t>
            </a:r>
            <a:r>
              <a:rPr sz="260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45" dirty="0">
                <a:solidFill>
                  <a:srgbClr val="F2425D"/>
                </a:solidFill>
                <a:latin typeface="Arial"/>
                <a:cs typeface="Arial"/>
              </a:rPr>
              <a:t>execution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13521" y="2793017"/>
            <a:ext cx="12743180" cy="3681729"/>
            <a:chOff x="4413521" y="2793017"/>
            <a:chExt cx="12743180" cy="3681729"/>
          </a:xfrm>
        </p:grpSpPr>
        <p:sp>
          <p:nvSpPr>
            <p:cNvPr id="23" name="object 23"/>
            <p:cNvSpPr/>
            <p:nvPr/>
          </p:nvSpPr>
          <p:spPr>
            <a:xfrm>
              <a:off x="8581009" y="3834067"/>
              <a:ext cx="5059680" cy="624205"/>
            </a:xfrm>
            <a:custGeom>
              <a:avLst/>
              <a:gdLst/>
              <a:ahLst/>
              <a:cxnLst/>
              <a:rect l="l" t="t" r="r" b="b"/>
              <a:pathLst>
                <a:path w="5059680" h="624204">
                  <a:moveTo>
                    <a:pt x="0" y="0"/>
                  </a:moveTo>
                  <a:lnTo>
                    <a:pt x="5059126" y="0"/>
                  </a:lnTo>
                  <a:lnTo>
                    <a:pt x="5059126" y="623700"/>
                  </a:lnTo>
                  <a:lnTo>
                    <a:pt x="0" y="623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35368" y="2824430"/>
              <a:ext cx="488315" cy="636270"/>
            </a:xfrm>
            <a:custGeom>
              <a:avLst/>
              <a:gdLst/>
              <a:ahLst/>
              <a:cxnLst/>
              <a:rect l="l" t="t" r="r" b="b"/>
              <a:pathLst>
                <a:path w="488315" h="636270">
                  <a:moveTo>
                    <a:pt x="0" y="0"/>
                  </a:moveTo>
                  <a:lnTo>
                    <a:pt x="469169" y="611005"/>
                  </a:lnTo>
                  <a:lnTo>
                    <a:pt x="488318" y="635941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04896" y="3358933"/>
              <a:ext cx="252729" cy="276225"/>
            </a:xfrm>
            <a:custGeom>
              <a:avLst/>
              <a:gdLst/>
              <a:ahLst/>
              <a:cxnLst/>
              <a:rect l="l" t="t" r="r" b="b"/>
              <a:pathLst>
                <a:path w="252729" h="276225">
                  <a:moveTo>
                    <a:pt x="199318" y="0"/>
                  </a:moveTo>
                  <a:lnTo>
                    <a:pt x="0" y="153048"/>
                  </a:lnTo>
                  <a:lnTo>
                    <a:pt x="252708" y="275843"/>
                  </a:lnTo>
                  <a:lnTo>
                    <a:pt x="19931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55404" y="4468905"/>
              <a:ext cx="12659360" cy="1964055"/>
            </a:xfrm>
            <a:custGeom>
              <a:avLst/>
              <a:gdLst/>
              <a:ahLst/>
              <a:cxnLst/>
              <a:rect l="l" t="t" r="r" b="b"/>
              <a:pathLst>
                <a:path w="12659360" h="1964054">
                  <a:moveTo>
                    <a:pt x="0" y="0"/>
                  </a:moveTo>
                  <a:lnTo>
                    <a:pt x="12659258" y="0"/>
                  </a:lnTo>
                  <a:lnTo>
                    <a:pt x="12659258" y="1963722"/>
                  </a:lnTo>
                  <a:lnTo>
                    <a:pt x="0" y="196372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222367" y="3471828"/>
              <a:ext cx="368300" cy="589280"/>
            </a:xfrm>
            <a:custGeom>
              <a:avLst/>
              <a:gdLst/>
              <a:ahLst/>
              <a:cxnLst/>
              <a:rect l="l" t="t" r="r" b="b"/>
              <a:pathLst>
                <a:path w="368300" h="589279">
                  <a:moveTo>
                    <a:pt x="367796" y="0"/>
                  </a:moveTo>
                  <a:lnTo>
                    <a:pt x="16670" y="562201"/>
                  </a:lnTo>
                  <a:lnTo>
                    <a:pt x="0" y="588891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05886" y="3967515"/>
              <a:ext cx="240029" cy="280035"/>
            </a:xfrm>
            <a:custGeom>
              <a:avLst/>
              <a:gdLst/>
              <a:ahLst/>
              <a:cxnLst/>
              <a:rect l="l" t="t" r="r" b="b"/>
              <a:pathLst>
                <a:path w="240030" h="280035">
                  <a:moveTo>
                    <a:pt x="26543" y="0"/>
                  </a:moveTo>
                  <a:lnTo>
                    <a:pt x="0" y="279706"/>
                  </a:lnTo>
                  <a:lnTo>
                    <a:pt x="239689" y="133120"/>
                  </a:lnTo>
                  <a:lnTo>
                    <a:pt x="2654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79897" y="3025370"/>
              <a:ext cx="1505585" cy="838200"/>
            </a:xfrm>
            <a:custGeom>
              <a:avLst/>
              <a:gdLst/>
              <a:ahLst/>
              <a:cxnLst/>
              <a:rect l="l" t="t" r="r" b="b"/>
              <a:pathLst>
                <a:path w="1505585" h="838200">
                  <a:moveTo>
                    <a:pt x="0" y="0"/>
                  </a:moveTo>
                  <a:lnTo>
                    <a:pt x="1477656" y="822801"/>
                  </a:lnTo>
                  <a:lnTo>
                    <a:pt x="1505156" y="838117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96482" y="3738426"/>
              <a:ext cx="281305" cy="232410"/>
            </a:xfrm>
            <a:custGeom>
              <a:avLst/>
              <a:gdLst/>
              <a:ahLst/>
              <a:cxnLst/>
              <a:rect l="l" t="t" r="r" b="b"/>
              <a:pathLst>
                <a:path w="281304" h="232410">
                  <a:moveTo>
                    <a:pt x="122252" y="0"/>
                  </a:moveTo>
                  <a:lnTo>
                    <a:pt x="0" y="219559"/>
                  </a:lnTo>
                  <a:lnTo>
                    <a:pt x="280686" y="232032"/>
                  </a:lnTo>
                  <a:lnTo>
                    <a:pt x="12225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503089" y="1778901"/>
            <a:ext cx="6311900" cy="9264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600" b="1" spc="-45" dirty="0">
                <a:solidFill>
                  <a:srgbClr val="F2425D"/>
                </a:solidFill>
                <a:latin typeface="Arial"/>
                <a:cs typeface="Arial"/>
              </a:rPr>
              <a:t>Parameters:</a:t>
            </a:r>
            <a:r>
              <a:rPr sz="2600" b="1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40" dirty="0">
                <a:solidFill>
                  <a:srgbClr val="F2425D"/>
                </a:solidFill>
                <a:latin typeface="Arial"/>
                <a:cs typeface="Arial"/>
              </a:rPr>
              <a:t>placeholders</a:t>
            </a:r>
            <a:r>
              <a:rPr sz="26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12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6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15" dirty="0">
                <a:solidFill>
                  <a:srgbClr val="F2425D"/>
                </a:solidFill>
                <a:latin typeface="Arial"/>
                <a:cs typeface="Arial"/>
              </a:rPr>
              <a:t>receive</a:t>
            </a:r>
            <a:r>
              <a:rPr sz="26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F2425D"/>
                </a:solidFill>
                <a:latin typeface="Arial"/>
                <a:cs typeface="Arial"/>
              </a:rPr>
              <a:t>input</a:t>
            </a:r>
            <a:endParaRPr sz="2600">
              <a:latin typeface="Arial"/>
              <a:cs typeface="Arial"/>
            </a:endParaRPr>
          </a:p>
          <a:p>
            <a:pPr marL="146050">
              <a:lnSpc>
                <a:spcPct val="100000"/>
              </a:lnSpc>
              <a:spcBef>
                <a:spcPts val="425"/>
              </a:spcBef>
            </a:pPr>
            <a:r>
              <a:rPr sz="2600" spc="25" dirty="0">
                <a:solidFill>
                  <a:srgbClr val="F2425D"/>
                </a:solidFill>
                <a:latin typeface="Arial"/>
                <a:cs typeface="Arial"/>
              </a:rPr>
              <a:t>values.</a:t>
            </a:r>
            <a:r>
              <a:rPr sz="26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Arial"/>
                <a:cs typeface="Arial"/>
              </a:rPr>
              <a:t>Like</a:t>
            </a:r>
            <a:r>
              <a:rPr sz="26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65" dirty="0">
                <a:solidFill>
                  <a:srgbClr val="F2425D"/>
                </a:solidFill>
                <a:latin typeface="Arial"/>
                <a:cs typeface="Arial"/>
              </a:rPr>
              <a:t>local</a:t>
            </a:r>
            <a:r>
              <a:rPr sz="26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30" dirty="0">
                <a:solidFill>
                  <a:srgbClr val="F2425D"/>
                </a:solidFill>
                <a:latin typeface="Arial"/>
                <a:cs typeface="Arial"/>
              </a:rPr>
              <a:t>variables</a:t>
            </a:r>
            <a:r>
              <a:rPr sz="26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125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6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6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95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362579" y="1921361"/>
            <a:ext cx="5069840" cy="1376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3599"/>
              </a:lnSpc>
              <a:spcBef>
                <a:spcPts val="90"/>
              </a:spcBef>
            </a:pPr>
            <a:r>
              <a:rPr sz="2600" b="1" spc="-7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2600" b="1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b="1" spc="-100" dirty="0">
                <a:solidFill>
                  <a:srgbClr val="F2425D"/>
                </a:solidFill>
                <a:latin typeface="Arial"/>
                <a:cs typeface="Arial"/>
              </a:rPr>
              <a:t>body:</a:t>
            </a:r>
            <a:r>
              <a:rPr sz="2600" b="1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70" dirty="0">
                <a:solidFill>
                  <a:srgbClr val="F2425D"/>
                </a:solidFill>
                <a:latin typeface="Arial"/>
                <a:cs typeface="Arial"/>
              </a:rPr>
              <a:t>block</a:t>
            </a:r>
            <a:r>
              <a:rPr sz="26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125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60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30" dirty="0">
                <a:solidFill>
                  <a:srgbClr val="F2425D"/>
                </a:solidFill>
                <a:latin typeface="Arial"/>
                <a:cs typeface="Arial"/>
              </a:rPr>
              <a:t>code</a:t>
            </a:r>
            <a:r>
              <a:rPr sz="26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105" dirty="0">
                <a:solidFill>
                  <a:srgbClr val="F2425D"/>
                </a:solidFill>
                <a:latin typeface="Arial"/>
                <a:cs typeface="Arial"/>
              </a:rPr>
              <a:t>that </a:t>
            </a:r>
            <a:r>
              <a:rPr sz="2600" spc="-70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Arial"/>
                <a:cs typeface="Arial"/>
              </a:rPr>
              <a:t>we </a:t>
            </a:r>
            <a:r>
              <a:rPr sz="2600" spc="80" dirty="0">
                <a:solidFill>
                  <a:srgbClr val="F2425D"/>
                </a:solidFill>
                <a:latin typeface="Arial"/>
                <a:cs typeface="Arial"/>
              </a:rPr>
              <a:t>want </a:t>
            </a:r>
            <a:r>
              <a:rPr sz="2600" spc="120" dirty="0">
                <a:solidFill>
                  <a:srgbClr val="F2425D"/>
                </a:solidFill>
                <a:latin typeface="Arial"/>
                <a:cs typeface="Arial"/>
              </a:rPr>
              <a:t>to </a:t>
            </a:r>
            <a:r>
              <a:rPr sz="2600" spc="10" dirty="0">
                <a:solidFill>
                  <a:srgbClr val="F2425D"/>
                </a:solidFill>
                <a:latin typeface="Arial"/>
                <a:cs typeface="Arial"/>
              </a:rPr>
              <a:t>reuse. </a:t>
            </a:r>
            <a:r>
              <a:rPr sz="2600" spc="25" dirty="0">
                <a:solidFill>
                  <a:srgbClr val="F2425D"/>
                </a:solidFill>
                <a:latin typeface="Arial"/>
                <a:cs typeface="Arial"/>
              </a:rPr>
              <a:t>Processes </a:t>
            </a:r>
            <a:r>
              <a:rPr sz="2600" spc="60" dirty="0">
                <a:solidFill>
                  <a:srgbClr val="F2425D"/>
                </a:solidFill>
                <a:latin typeface="Arial"/>
                <a:cs typeface="Arial"/>
              </a:rPr>
              <a:t>the </a:t>
            </a:r>
            <a:r>
              <a:rPr sz="2600" spc="-7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65" dirty="0">
                <a:solidFill>
                  <a:srgbClr val="F2425D"/>
                </a:solidFill>
                <a:latin typeface="Arial"/>
                <a:cs typeface="Arial"/>
              </a:rPr>
              <a:t>function’s</a:t>
            </a:r>
            <a:r>
              <a:rPr sz="26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85" dirty="0">
                <a:solidFill>
                  <a:srgbClr val="F2425D"/>
                </a:solidFill>
                <a:latin typeface="Arial"/>
                <a:cs typeface="Arial"/>
              </a:rPr>
              <a:t>input</a:t>
            </a:r>
            <a:r>
              <a:rPr sz="26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50" dirty="0">
                <a:solidFill>
                  <a:srgbClr val="F2425D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97248" y="2446158"/>
            <a:ext cx="22790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6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2600" spc="-1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600" spc="25" dirty="0">
                <a:solidFill>
                  <a:srgbClr val="F2425D"/>
                </a:solidFill>
                <a:latin typeface="Arial"/>
                <a:cs typeface="Arial"/>
              </a:rPr>
              <a:t>name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7759" y="4636770"/>
            <a:ext cx="838858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195" dirty="0"/>
              <a:t>Queries?</a:t>
            </a:r>
            <a:endParaRPr spc="-335" dirty="0"/>
          </a:p>
        </p:txBody>
      </p:sp>
    </p:spTree>
    <p:extLst>
      <p:ext uri="{BB962C8B-B14F-4D97-AF65-F5344CB8AC3E}">
        <p14:creationId xmlns:p14="http://schemas.microsoft.com/office/powerpoint/2010/main" val="3466608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541134" cy="216745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 marR="1503680">
              <a:lnSpc>
                <a:spcPts val="5280"/>
              </a:lnSpc>
              <a:spcBef>
                <a:spcPts val="1805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WHAT'S THE DOM AND DOM  MANIPULATION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796204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2100" algn="l"/>
                <a:tab pos="2169795" algn="l"/>
                <a:tab pos="319405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WHAT	IS	THE	DOM?</a:t>
            </a:r>
          </a:p>
        </p:txBody>
      </p:sp>
      <p:sp>
        <p:nvSpPr>
          <p:cNvPr id="4" name="object 4"/>
          <p:cNvSpPr/>
          <p:nvPr/>
        </p:nvSpPr>
        <p:spPr>
          <a:xfrm>
            <a:off x="1665201" y="3908341"/>
            <a:ext cx="11043285" cy="4482465"/>
          </a:xfrm>
          <a:custGeom>
            <a:avLst/>
            <a:gdLst/>
            <a:ahLst/>
            <a:cxnLst/>
            <a:rect l="l" t="t" r="r" b="b"/>
            <a:pathLst>
              <a:path w="11043285" h="4482465">
                <a:moveTo>
                  <a:pt x="11043129" y="0"/>
                </a:moveTo>
                <a:lnTo>
                  <a:pt x="0" y="0"/>
                </a:lnTo>
                <a:lnTo>
                  <a:pt x="0" y="4482194"/>
                </a:lnTo>
                <a:lnTo>
                  <a:pt x="11043129" y="4482194"/>
                </a:lnTo>
                <a:lnTo>
                  <a:pt x="11043129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6738" y="4578974"/>
            <a:ext cx="9760585" cy="2911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43500"/>
              </a:lnSpc>
              <a:spcBef>
                <a:spcPts val="95"/>
              </a:spcBef>
            </a:pPr>
            <a:r>
              <a:rPr sz="3300" spc="-22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3300" spc="-32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300" spc="-29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300" spc="-14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3300" spc="-8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3300" spc="-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4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3300" spc="-11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32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300" spc="-95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3300" spc="190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3300" spc="-29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34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300" spc="-11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9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3300" spc="-9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300" spc="-22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3300" spc="-29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6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300" spc="-30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185" dirty="0">
                <a:solidFill>
                  <a:srgbClr val="444444"/>
                </a:solidFill>
                <a:latin typeface="Arial"/>
                <a:cs typeface="Arial"/>
              </a:rPr>
              <a:t>STRU</a:t>
            </a:r>
            <a:r>
              <a:rPr sz="3300" spc="-2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300" spc="-170" dirty="0">
                <a:solidFill>
                  <a:srgbClr val="444444"/>
                </a:solidFill>
                <a:latin typeface="Arial"/>
                <a:cs typeface="Arial"/>
              </a:rPr>
              <a:t>TURED  </a:t>
            </a:r>
            <a:r>
              <a:rPr sz="3300" spc="-21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300" spc="-30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16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300" spc="-21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300" spc="-30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22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300" spc="-30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9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3300" spc="-19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spc="-3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3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300" spc="-35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300" spc="-4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35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F </a:t>
            </a:r>
            <a:r>
              <a:rPr sz="3300" spc="-105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33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spc="10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3300" spc="-10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22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3300" spc="-35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300" spc="-27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300" spc="-17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3300" spc="10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3300" spc="-30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95" dirty="0">
                <a:solidFill>
                  <a:srgbClr val="444444"/>
                </a:solidFill>
                <a:latin typeface="Arial"/>
                <a:cs typeface="Arial"/>
              </a:rPr>
              <a:t>NT</a:t>
            </a:r>
            <a:r>
              <a:rPr sz="3300" spc="-22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300" spc="-130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14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300" spc="-10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300" spc="-204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300" spc="-35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300" spc="-165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3300" spc="-135" dirty="0">
                <a:solidFill>
                  <a:srgbClr val="444444"/>
                </a:solidFill>
                <a:latin typeface="Arial"/>
                <a:cs typeface="Arial"/>
              </a:rPr>
              <a:t>S  </a:t>
            </a:r>
            <a:r>
              <a:rPr sz="3300" spc="120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3300" spc="-29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300" spc="-29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3300" spc="-14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300" spc="-22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300" spc="-27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300" spc="-21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3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300" spc="-16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3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T</a:t>
            </a:r>
            <a:r>
              <a:rPr sz="3300" spc="-35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16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300" spc="-270" dirty="0">
                <a:solidFill>
                  <a:srgbClr val="444444"/>
                </a:solidFill>
                <a:latin typeface="Arial"/>
                <a:cs typeface="Arial"/>
              </a:rPr>
              <a:t>CC</a:t>
            </a:r>
            <a:r>
              <a:rPr sz="3300" spc="-30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220" dirty="0">
                <a:solidFill>
                  <a:srgbClr val="444444"/>
                </a:solidFill>
                <a:latin typeface="Arial"/>
                <a:cs typeface="Arial"/>
              </a:rPr>
              <a:t>SS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105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33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spc="10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3300" spc="-10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30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10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300" spc="-30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10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3300" spc="-30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95" dirty="0">
                <a:solidFill>
                  <a:srgbClr val="444444"/>
                </a:solidFill>
                <a:latin typeface="Arial"/>
                <a:cs typeface="Arial"/>
              </a:rPr>
              <a:t>NT</a:t>
            </a:r>
            <a:r>
              <a:rPr sz="3300" spc="-22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14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300" spc="-95" dirty="0">
                <a:solidFill>
                  <a:srgbClr val="444444"/>
                </a:solidFill>
                <a:latin typeface="Arial"/>
                <a:cs typeface="Arial"/>
              </a:rPr>
              <a:t>ND  </a:t>
            </a:r>
            <a:r>
              <a:rPr sz="3300" spc="-22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300" spc="-4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spc="-204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3300" spc="-10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300" spc="-30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22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T</a:t>
            </a:r>
            <a:r>
              <a:rPr sz="3300" spc="-35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130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3300" spc="-14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300" spc="-5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33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300" spc="-16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300" spc="-17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3300" spc="-7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300" spc="-3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3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spc="-30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spc="-190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3300" spc="-17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spc="10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3300" spc="-130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2330361"/>
            <a:ext cx="5293360" cy="3434715"/>
            <a:chOff x="0" y="2330361"/>
            <a:chExt cx="5293360" cy="34347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30361"/>
              <a:ext cx="5292732" cy="34342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029" y="2918020"/>
              <a:ext cx="3612598" cy="17360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 rot="21000000">
            <a:off x="1839257" y="3568124"/>
            <a:ext cx="1469122" cy="567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DOM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29906" y="8704481"/>
            <a:ext cx="367919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Change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text,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HTML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attributes, </a:t>
            </a:r>
            <a:r>
              <a:rPr sz="2150" spc="-5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nd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v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95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SS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20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y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12867" y="7535465"/>
            <a:ext cx="1666239" cy="1596390"/>
            <a:chOff x="7312867" y="7535465"/>
            <a:chExt cx="1666239" cy="1596390"/>
          </a:xfrm>
        </p:grpSpPr>
        <p:sp>
          <p:nvSpPr>
            <p:cNvPr id="12" name="object 12"/>
            <p:cNvSpPr/>
            <p:nvPr/>
          </p:nvSpPr>
          <p:spPr>
            <a:xfrm>
              <a:off x="7399513" y="7690192"/>
              <a:ext cx="1558925" cy="1421130"/>
            </a:xfrm>
            <a:custGeom>
              <a:avLst/>
              <a:gdLst/>
              <a:ahLst/>
              <a:cxnLst/>
              <a:rect l="l" t="t" r="r" b="b"/>
              <a:pathLst>
                <a:path w="1558925" h="1421129">
                  <a:moveTo>
                    <a:pt x="1558351" y="1420707"/>
                  </a:moveTo>
                  <a:lnTo>
                    <a:pt x="1497559" y="1405186"/>
                  </a:lnTo>
                  <a:lnTo>
                    <a:pt x="1437971" y="1389045"/>
                  </a:lnTo>
                  <a:lnTo>
                    <a:pt x="1379585" y="1372283"/>
                  </a:lnTo>
                  <a:lnTo>
                    <a:pt x="1322401" y="1354902"/>
                  </a:lnTo>
                  <a:lnTo>
                    <a:pt x="1266420" y="1336901"/>
                  </a:lnTo>
                  <a:lnTo>
                    <a:pt x="1211642" y="1318279"/>
                  </a:lnTo>
                  <a:lnTo>
                    <a:pt x="1158066" y="1299038"/>
                  </a:lnTo>
                  <a:lnTo>
                    <a:pt x="1105693" y="1279176"/>
                  </a:lnTo>
                  <a:lnTo>
                    <a:pt x="1054523" y="1258694"/>
                  </a:lnTo>
                  <a:lnTo>
                    <a:pt x="1004555" y="1237593"/>
                  </a:lnTo>
                  <a:lnTo>
                    <a:pt x="955790" y="1215871"/>
                  </a:lnTo>
                  <a:lnTo>
                    <a:pt x="908227" y="1193529"/>
                  </a:lnTo>
                  <a:lnTo>
                    <a:pt x="861867" y="1170567"/>
                  </a:lnTo>
                  <a:lnTo>
                    <a:pt x="816709" y="1146985"/>
                  </a:lnTo>
                  <a:lnTo>
                    <a:pt x="772754" y="1122782"/>
                  </a:lnTo>
                  <a:lnTo>
                    <a:pt x="730002" y="1097960"/>
                  </a:lnTo>
                  <a:lnTo>
                    <a:pt x="688453" y="1072518"/>
                  </a:lnTo>
                  <a:lnTo>
                    <a:pt x="648105" y="1046455"/>
                  </a:lnTo>
                  <a:lnTo>
                    <a:pt x="608961" y="1019773"/>
                  </a:lnTo>
                  <a:lnTo>
                    <a:pt x="571019" y="992470"/>
                  </a:lnTo>
                  <a:lnTo>
                    <a:pt x="534280" y="964548"/>
                  </a:lnTo>
                  <a:lnTo>
                    <a:pt x="498743" y="936005"/>
                  </a:lnTo>
                  <a:lnTo>
                    <a:pt x="464409" y="906842"/>
                  </a:lnTo>
                  <a:lnTo>
                    <a:pt x="431278" y="877059"/>
                  </a:lnTo>
                  <a:lnTo>
                    <a:pt x="399349" y="846656"/>
                  </a:lnTo>
                  <a:lnTo>
                    <a:pt x="368622" y="815633"/>
                  </a:lnTo>
                  <a:lnTo>
                    <a:pt x="339099" y="783990"/>
                  </a:lnTo>
                  <a:lnTo>
                    <a:pt x="310778" y="751727"/>
                  </a:lnTo>
                  <a:lnTo>
                    <a:pt x="283659" y="718843"/>
                  </a:lnTo>
                  <a:lnTo>
                    <a:pt x="257743" y="685340"/>
                  </a:lnTo>
                  <a:lnTo>
                    <a:pt x="233030" y="651216"/>
                  </a:lnTo>
                  <a:lnTo>
                    <a:pt x="209519" y="616473"/>
                  </a:lnTo>
                  <a:lnTo>
                    <a:pt x="187211" y="581109"/>
                  </a:lnTo>
                  <a:lnTo>
                    <a:pt x="166106" y="545126"/>
                  </a:lnTo>
                  <a:lnTo>
                    <a:pt x="146203" y="508522"/>
                  </a:lnTo>
                  <a:lnTo>
                    <a:pt x="127503" y="471298"/>
                  </a:lnTo>
                  <a:lnTo>
                    <a:pt x="110005" y="433454"/>
                  </a:lnTo>
                  <a:lnTo>
                    <a:pt x="93710" y="394990"/>
                  </a:lnTo>
                  <a:lnTo>
                    <a:pt x="78617" y="355906"/>
                  </a:lnTo>
                  <a:lnTo>
                    <a:pt x="64727" y="316202"/>
                  </a:lnTo>
                  <a:lnTo>
                    <a:pt x="52040" y="275877"/>
                  </a:lnTo>
                  <a:lnTo>
                    <a:pt x="40555" y="234933"/>
                  </a:lnTo>
                  <a:lnTo>
                    <a:pt x="30273" y="193369"/>
                  </a:lnTo>
                  <a:lnTo>
                    <a:pt x="21194" y="151184"/>
                  </a:lnTo>
                  <a:lnTo>
                    <a:pt x="13317" y="108380"/>
                  </a:lnTo>
                  <a:lnTo>
                    <a:pt x="6643" y="64955"/>
                  </a:lnTo>
                  <a:lnTo>
                    <a:pt x="1171" y="2091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2867" y="7535465"/>
              <a:ext cx="175895" cy="180975"/>
            </a:xfrm>
            <a:custGeom>
              <a:avLst/>
              <a:gdLst/>
              <a:ahLst/>
              <a:cxnLst/>
              <a:rect l="l" t="t" r="r" b="b"/>
              <a:pathLst>
                <a:path w="175895" h="180975">
                  <a:moveTo>
                    <a:pt x="77977" y="0"/>
                  </a:moveTo>
                  <a:lnTo>
                    <a:pt x="0" y="180554"/>
                  </a:lnTo>
                  <a:lnTo>
                    <a:pt x="175635" y="170715"/>
                  </a:lnTo>
                  <a:lnTo>
                    <a:pt x="7797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3855242" y="2506578"/>
            <a:ext cx="1860550" cy="1271270"/>
            <a:chOff x="13855242" y="2506578"/>
            <a:chExt cx="1860550" cy="1271270"/>
          </a:xfrm>
        </p:grpSpPr>
        <p:sp>
          <p:nvSpPr>
            <p:cNvPr id="15" name="object 15"/>
            <p:cNvSpPr/>
            <p:nvPr/>
          </p:nvSpPr>
          <p:spPr>
            <a:xfrm>
              <a:off x="13876184" y="2527519"/>
              <a:ext cx="1765935" cy="1106170"/>
            </a:xfrm>
            <a:custGeom>
              <a:avLst/>
              <a:gdLst/>
              <a:ahLst/>
              <a:cxnLst/>
              <a:rect l="l" t="t" r="r" b="b"/>
              <a:pathLst>
                <a:path w="1765934" h="1106170">
                  <a:moveTo>
                    <a:pt x="0" y="0"/>
                  </a:moveTo>
                  <a:lnTo>
                    <a:pt x="55878" y="1356"/>
                  </a:lnTo>
                  <a:lnTo>
                    <a:pt x="110972" y="3702"/>
                  </a:lnTo>
                  <a:lnTo>
                    <a:pt x="165280" y="7037"/>
                  </a:lnTo>
                  <a:lnTo>
                    <a:pt x="218803" y="11361"/>
                  </a:lnTo>
                  <a:lnTo>
                    <a:pt x="271540" y="16675"/>
                  </a:lnTo>
                  <a:lnTo>
                    <a:pt x="323493" y="22977"/>
                  </a:lnTo>
                  <a:lnTo>
                    <a:pt x="374660" y="30269"/>
                  </a:lnTo>
                  <a:lnTo>
                    <a:pt x="425042" y="38550"/>
                  </a:lnTo>
                  <a:lnTo>
                    <a:pt x="474638" y="47820"/>
                  </a:lnTo>
                  <a:lnTo>
                    <a:pt x="523450" y="58079"/>
                  </a:lnTo>
                  <a:lnTo>
                    <a:pt x="571476" y="69328"/>
                  </a:lnTo>
                  <a:lnTo>
                    <a:pt x="618717" y="81565"/>
                  </a:lnTo>
                  <a:lnTo>
                    <a:pt x="665172" y="94792"/>
                  </a:lnTo>
                  <a:lnTo>
                    <a:pt x="710843" y="109008"/>
                  </a:lnTo>
                  <a:lnTo>
                    <a:pt x="755728" y="124213"/>
                  </a:lnTo>
                  <a:lnTo>
                    <a:pt x="799828" y="140407"/>
                  </a:lnTo>
                  <a:lnTo>
                    <a:pt x="843142" y="157591"/>
                  </a:lnTo>
                  <a:lnTo>
                    <a:pt x="885672" y="175763"/>
                  </a:lnTo>
                  <a:lnTo>
                    <a:pt x="927416" y="194925"/>
                  </a:lnTo>
                  <a:lnTo>
                    <a:pt x="968375" y="215076"/>
                  </a:lnTo>
                  <a:lnTo>
                    <a:pt x="1008548" y="236216"/>
                  </a:lnTo>
                  <a:lnTo>
                    <a:pt x="1047937" y="258345"/>
                  </a:lnTo>
                  <a:lnTo>
                    <a:pt x="1086540" y="281464"/>
                  </a:lnTo>
                  <a:lnTo>
                    <a:pt x="1124358" y="305571"/>
                  </a:lnTo>
                  <a:lnTo>
                    <a:pt x="1161390" y="330668"/>
                  </a:lnTo>
                  <a:lnTo>
                    <a:pt x="1197638" y="356754"/>
                  </a:lnTo>
                  <a:lnTo>
                    <a:pt x="1233100" y="383829"/>
                  </a:lnTo>
                  <a:lnTo>
                    <a:pt x="1267777" y="411893"/>
                  </a:lnTo>
                  <a:lnTo>
                    <a:pt x="1301668" y="440947"/>
                  </a:lnTo>
                  <a:lnTo>
                    <a:pt x="1334775" y="470989"/>
                  </a:lnTo>
                  <a:lnTo>
                    <a:pt x="1367096" y="502021"/>
                  </a:lnTo>
                  <a:lnTo>
                    <a:pt x="1398632" y="534042"/>
                  </a:lnTo>
                  <a:lnTo>
                    <a:pt x="1429382" y="567052"/>
                  </a:lnTo>
                  <a:lnTo>
                    <a:pt x="1459348" y="601052"/>
                  </a:lnTo>
                  <a:lnTo>
                    <a:pt x="1488528" y="636040"/>
                  </a:lnTo>
                  <a:lnTo>
                    <a:pt x="1516923" y="672018"/>
                  </a:lnTo>
                  <a:lnTo>
                    <a:pt x="1544533" y="708984"/>
                  </a:lnTo>
                  <a:lnTo>
                    <a:pt x="1571357" y="746940"/>
                  </a:lnTo>
                  <a:lnTo>
                    <a:pt x="1597396" y="785885"/>
                  </a:lnTo>
                  <a:lnTo>
                    <a:pt x="1622650" y="825820"/>
                  </a:lnTo>
                  <a:lnTo>
                    <a:pt x="1647119" y="866743"/>
                  </a:lnTo>
                  <a:lnTo>
                    <a:pt x="1670802" y="908656"/>
                  </a:lnTo>
                  <a:lnTo>
                    <a:pt x="1693700" y="951558"/>
                  </a:lnTo>
                  <a:lnTo>
                    <a:pt x="1715813" y="995448"/>
                  </a:lnTo>
                  <a:lnTo>
                    <a:pt x="1737141" y="1040329"/>
                  </a:lnTo>
                  <a:lnTo>
                    <a:pt x="1757683" y="1086198"/>
                  </a:lnTo>
                  <a:lnTo>
                    <a:pt x="1765334" y="110574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51976" y="3581696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30" h="196214">
                  <a:moveTo>
                    <a:pt x="163806" y="0"/>
                  </a:moveTo>
                  <a:lnTo>
                    <a:pt x="0" y="64126"/>
                  </a:lnTo>
                  <a:lnTo>
                    <a:pt x="146037" y="195869"/>
                  </a:lnTo>
                  <a:lnTo>
                    <a:pt x="1638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545606" y="2146308"/>
            <a:ext cx="314579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Tree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structure,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generated </a:t>
            </a:r>
            <a:r>
              <a:rPr sz="2150" spc="-5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by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browser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HTML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load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65146" y="3939754"/>
            <a:ext cx="4544527" cy="39678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6496" y="2106475"/>
            <a:ext cx="9269072" cy="80927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88391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118995" algn="l"/>
                <a:tab pos="339407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DOM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TREE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STRUCTURE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31455" y="2073001"/>
            <a:ext cx="16499205" cy="8362315"/>
            <a:chOff x="931455" y="2073001"/>
            <a:chExt cx="16499205" cy="8362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455" y="2106476"/>
              <a:ext cx="5837859" cy="83286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86713" y="2812506"/>
              <a:ext cx="5207635" cy="1610360"/>
            </a:xfrm>
            <a:custGeom>
              <a:avLst/>
              <a:gdLst/>
              <a:ahLst/>
              <a:cxnLst/>
              <a:rect l="l" t="t" r="r" b="b"/>
              <a:pathLst>
                <a:path w="5207635" h="1610360">
                  <a:moveTo>
                    <a:pt x="0" y="0"/>
                  </a:moveTo>
                  <a:lnTo>
                    <a:pt x="5207523" y="0"/>
                  </a:lnTo>
                  <a:lnTo>
                    <a:pt x="5207523" y="1609803"/>
                  </a:lnTo>
                  <a:lnTo>
                    <a:pt x="0" y="160980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6713" y="4579702"/>
              <a:ext cx="5207635" cy="5199380"/>
            </a:xfrm>
            <a:custGeom>
              <a:avLst/>
              <a:gdLst/>
              <a:ahLst/>
              <a:cxnLst/>
              <a:rect l="l" t="t" r="r" b="b"/>
              <a:pathLst>
                <a:path w="5207635" h="5199380">
                  <a:moveTo>
                    <a:pt x="0" y="0"/>
                  </a:moveTo>
                  <a:lnTo>
                    <a:pt x="5207523" y="0"/>
                  </a:lnTo>
                  <a:lnTo>
                    <a:pt x="5207523" y="5199105"/>
                  </a:lnTo>
                  <a:lnTo>
                    <a:pt x="0" y="519910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7109" y="3323117"/>
              <a:ext cx="4730750" cy="588645"/>
            </a:xfrm>
            <a:custGeom>
              <a:avLst/>
              <a:gdLst/>
              <a:ahLst/>
              <a:cxnLst/>
              <a:rect l="l" t="t" r="r" b="b"/>
              <a:pathLst>
                <a:path w="4730750" h="588645">
                  <a:moveTo>
                    <a:pt x="0" y="0"/>
                  </a:moveTo>
                  <a:lnTo>
                    <a:pt x="4730642" y="0"/>
                  </a:lnTo>
                  <a:lnTo>
                    <a:pt x="4730642" y="588578"/>
                  </a:lnTo>
                  <a:lnTo>
                    <a:pt x="0" y="588578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7109" y="5156691"/>
              <a:ext cx="4730750" cy="2228215"/>
            </a:xfrm>
            <a:custGeom>
              <a:avLst/>
              <a:gdLst/>
              <a:ahLst/>
              <a:cxnLst/>
              <a:rect l="l" t="t" r="r" b="b"/>
              <a:pathLst>
                <a:path w="4730750" h="2228215">
                  <a:moveTo>
                    <a:pt x="0" y="0"/>
                  </a:moveTo>
                  <a:lnTo>
                    <a:pt x="4730642" y="0"/>
                  </a:lnTo>
                  <a:lnTo>
                    <a:pt x="4730642" y="2228177"/>
                  </a:lnTo>
                  <a:lnTo>
                    <a:pt x="0" y="222817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7109" y="7550894"/>
              <a:ext cx="4730750" cy="1610360"/>
            </a:xfrm>
            <a:custGeom>
              <a:avLst/>
              <a:gdLst/>
              <a:ahLst/>
              <a:cxnLst/>
              <a:rect l="l" t="t" r="r" b="b"/>
              <a:pathLst>
                <a:path w="4730750" h="1610359">
                  <a:moveTo>
                    <a:pt x="0" y="0"/>
                  </a:moveTo>
                  <a:lnTo>
                    <a:pt x="4730642" y="0"/>
                  </a:lnTo>
                  <a:lnTo>
                    <a:pt x="4730642" y="1609803"/>
                  </a:lnTo>
                  <a:lnTo>
                    <a:pt x="0" y="160980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6420" y="5727454"/>
              <a:ext cx="4392295" cy="511809"/>
            </a:xfrm>
            <a:custGeom>
              <a:avLst/>
              <a:gdLst/>
              <a:ahLst/>
              <a:cxnLst/>
              <a:rect l="l" t="t" r="r" b="b"/>
              <a:pathLst>
                <a:path w="4392295" h="511810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06420" y="6349116"/>
              <a:ext cx="4392295" cy="511809"/>
            </a:xfrm>
            <a:custGeom>
              <a:avLst/>
              <a:gdLst/>
              <a:ahLst/>
              <a:cxnLst/>
              <a:rect l="l" t="t" r="r" b="b"/>
              <a:pathLst>
                <a:path w="4392295" h="511809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6590" y="8107119"/>
              <a:ext cx="4392295" cy="511809"/>
            </a:xfrm>
            <a:custGeom>
              <a:avLst/>
              <a:gdLst/>
              <a:ahLst/>
              <a:cxnLst/>
              <a:rect l="l" t="t" r="r" b="b"/>
              <a:pathLst>
                <a:path w="4392295" h="511809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80827" y="5852212"/>
              <a:ext cx="1454150" cy="273050"/>
            </a:xfrm>
            <a:custGeom>
              <a:avLst/>
              <a:gdLst/>
              <a:ahLst/>
              <a:cxnLst/>
              <a:rect l="l" t="t" r="r" b="b"/>
              <a:pathLst>
                <a:path w="1454150" h="273050">
                  <a:moveTo>
                    <a:pt x="0" y="0"/>
                  </a:moveTo>
                  <a:lnTo>
                    <a:pt x="1453902" y="0"/>
                  </a:lnTo>
                  <a:lnTo>
                    <a:pt x="1453902" y="272507"/>
                  </a:lnTo>
                  <a:lnTo>
                    <a:pt x="0" y="2725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57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1444" y="2215214"/>
              <a:ext cx="5578475" cy="8111490"/>
            </a:xfrm>
            <a:custGeom>
              <a:avLst/>
              <a:gdLst/>
              <a:ahLst/>
              <a:cxnLst/>
              <a:rect l="l" t="t" r="r" b="b"/>
              <a:pathLst>
                <a:path w="5578475" h="8111490">
                  <a:moveTo>
                    <a:pt x="0" y="0"/>
                  </a:moveTo>
                  <a:lnTo>
                    <a:pt x="5577868" y="0"/>
                  </a:lnTo>
                  <a:lnTo>
                    <a:pt x="5577868" y="8111131"/>
                  </a:lnTo>
                  <a:lnTo>
                    <a:pt x="0" y="811113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88811" y="2093956"/>
              <a:ext cx="1170940" cy="248920"/>
            </a:xfrm>
            <a:custGeom>
              <a:avLst/>
              <a:gdLst/>
              <a:ahLst/>
              <a:cxnLst/>
              <a:rect l="l" t="t" r="r" b="b"/>
              <a:pathLst>
                <a:path w="1170940" h="248919">
                  <a:moveTo>
                    <a:pt x="1170706" y="30603"/>
                  </a:moveTo>
                  <a:lnTo>
                    <a:pt x="1114509" y="21708"/>
                  </a:lnTo>
                  <a:lnTo>
                    <a:pt x="1059017" y="14330"/>
                  </a:lnTo>
                  <a:lnTo>
                    <a:pt x="1004231" y="8470"/>
                  </a:lnTo>
                  <a:lnTo>
                    <a:pt x="950149" y="4129"/>
                  </a:lnTo>
                  <a:lnTo>
                    <a:pt x="896773" y="1305"/>
                  </a:lnTo>
                  <a:lnTo>
                    <a:pt x="844101" y="0"/>
                  </a:lnTo>
                  <a:lnTo>
                    <a:pt x="792135" y="212"/>
                  </a:lnTo>
                  <a:lnTo>
                    <a:pt x="740874" y="1943"/>
                  </a:lnTo>
                  <a:lnTo>
                    <a:pt x="690319" y="5191"/>
                  </a:lnTo>
                  <a:lnTo>
                    <a:pt x="640468" y="9958"/>
                  </a:lnTo>
                  <a:lnTo>
                    <a:pt x="591323" y="16243"/>
                  </a:lnTo>
                  <a:lnTo>
                    <a:pt x="542883" y="24046"/>
                  </a:lnTo>
                  <a:lnTo>
                    <a:pt x="495148" y="33367"/>
                  </a:lnTo>
                  <a:lnTo>
                    <a:pt x="448118" y="44206"/>
                  </a:lnTo>
                  <a:lnTo>
                    <a:pt x="401793" y="56563"/>
                  </a:lnTo>
                  <a:lnTo>
                    <a:pt x="356174" y="70438"/>
                  </a:lnTo>
                  <a:lnTo>
                    <a:pt x="311260" y="85831"/>
                  </a:lnTo>
                  <a:lnTo>
                    <a:pt x="267051" y="102742"/>
                  </a:lnTo>
                  <a:lnTo>
                    <a:pt x="223547" y="121171"/>
                  </a:lnTo>
                  <a:lnTo>
                    <a:pt x="180748" y="141119"/>
                  </a:lnTo>
                  <a:lnTo>
                    <a:pt x="138655" y="162584"/>
                  </a:lnTo>
                  <a:lnTo>
                    <a:pt x="97266" y="185567"/>
                  </a:lnTo>
                  <a:lnTo>
                    <a:pt x="56583" y="210069"/>
                  </a:lnTo>
                  <a:lnTo>
                    <a:pt x="16605" y="236088"/>
                  </a:lnTo>
                  <a:lnTo>
                    <a:pt x="0" y="24888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66044" y="2260378"/>
              <a:ext cx="193040" cy="177165"/>
            </a:xfrm>
            <a:custGeom>
              <a:avLst/>
              <a:gdLst/>
              <a:ahLst/>
              <a:cxnLst/>
              <a:rect l="l" t="t" r="r" b="b"/>
              <a:pathLst>
                <a:path w="193040" h="177164">
                  <a:moveTo>
                    <a:pt x="85683" y="0"/>
                  </a:moveTo>
                  <a:lnTo>
                    <a:pt x="0" y="177030"/>
                  </a:lnTo>
                  <a:lnTo>
                    <a:pt x="193030" y="139357"/>
                  </a:lnTo>
                  <a:lnTo>
                    <a:pt x="8568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6720" y="2343334"/>
              <a:ext cx="11513827" cy="693829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5138807" y="1861828"/>
            <a:ext cx="3945890" cy="10826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140"/>
              </a:spcBef>
            </a:pP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Special </a:t>
            </a:r>
            <a:r>
              <a:rPr sz="2150" spc="40" dirty="0">
                <a:solidFill>
                  <a:srgbClr val="F2425D"/>
                </a:solidFill>
                <a:latin typeface="Arial"/>
                <a:cs typeface="Arial"/>
              </a:rPr>
              <a:t>object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that 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is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the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entry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point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the 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DOM. 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Example: </a:t>
            </a: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document.querySelector()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258983" y="5951818"/>
            <a:ext cx="1086485" cy="251460"/>
            <a:chOff x="18258983" y="5951818"/>
            <a:chExt cx="1086485" cy="251460"/>
          </a:xfrm>
        </p:grpSpPr>
        <p:sp>
          <p:nvSpPr>
            <p:cNvPr id="22" name="object 22"/>
            <p:cNvSpPr/>
            <p:nvPr/>
          </p:nvSpPr>
          <p:spPr>
            <a:xfrm>
              <a:off x="18478875" y="6077469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40">
                  <a:moveTo>
                    <a:pt x="866127" y="0"/>
                  </a:moveTo>
                  <a:lnTo>
                    <a:pt x="31412" y="0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258983" y="5951818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301" y="0"/>
                  </a:moveTo>
                  <a:lnTo>
                    <a:pt x="0" y="125650"/>
                  </a:lnTo>
                  <a:lnTo>
                    <a:pt x="251301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8258983" y="7116430"/>
            <a:ext cx="1086485" cy="251460"/>
            <a:chOff x="18258983" y="7116430"/>
            <a:chExt cx="1086485" cy="251460"/>
          </a:xfrm>
        </p:grpSpPr>
        <p:sp>
          <p:nvSpPr>
            <p:cNvPr id="25" name="object 25"/>
            <p:cNvSpPr/>
            <p:nvPr/>
          </p:nvSpPr>
          <p:spPr>
            <a:xfrm>
              <a:off x="18478875" y="7242081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40">
                  <a:moveTo>
                    <a:pt x="866127" y="0"/>
                  </a:moveTo>
                  <a:lnTo>
                    <a:pt x="31412" y="0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258983" y="7116430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251301" y="0"/>
                  </a:moveTo>
                  <a:lnTo>
                    <a:pt x="0" y="125650"/>
                  </a:lnTo>
                  <a:lnTo>
                    <a:pt x="251301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8816102" y="9541256"/>
            <a:ext cx="1086485" cy="251460"/>
            <a:chOff x="8816102" y="9541256"/>
            <a:chExt cx="1086485" cy="251460"/>
          </a:xfrm>
        </p:grpSpPr>
        <p:sp>
          <p:nvSpPr>
            <p:cNvPr id="28" name="object 28"/>
            <p:cNvSpPr/>
            <p:nvPr/>
          </p:nvSpPr>
          <p:spPr>
            <a:xfrm>
              <a:off x="8816102" y="9666906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40">
                  <a:moveTo>
                    <a:pt x="0" y="0"/>
                  </a:moveTo>
                  <a:lnTo>
                    <a:pt x="834714" y="0"/>
                  </a:lnTo>
                  <a:lnTo>
                    <a:pt x="866127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650817" y="9541256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84333" y="366480"/>
            <a:ext cx="628253" cy="6282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0893" y="2810604"/>
            <a:ext cx="439777" cy="4397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36446" y="2704054"/>
            <a:ext cx="15639415" cy="1033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95"/>
              </a:spcBef>
            </a:pPr>
            <a:r>
              <a:rPr sz="2300" b="1" spc="45" dirty="0">
                <a:solidFill>
                  <a:srgbClr val="444444"/>
                </a:solidFill>
                <a:latin typeface="Arial"/>
                <a:cs typeface="Arial"/>
              </a:rPr>
              <a:t>If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45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is </a:t>
            </a:r>
            <a:r>
              <a:rPr sz="2300" b="1" spc="-105" dirty="0">
                <a:solidFill>
                  <a:srgbClr val="444444"/>
                </a:solidFill>
                <a:latin typeface="Arial"/>
                <a:cs typeface="Arial"/>
              </a:rPr>
              <a:t>your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25" dirty="0">
                <a:solidFill>
                  <a:srgbClr val="444444"/>
                </a:solidFill>
                <a:latin typeface="Arial"/>
                <a:cs typeface="Arial"/>
              </a:rPr>
              <a:t>first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25" dirty="0">
                <a:solidFill>
                  <a:srgbClr val="444444"/>
                </a:solidFill>
                <a:latin typeface="Arial"/>
                <a:cs typeface="Arial"/>
              </a:rPr>
              <a:t>time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90" dirty="0">
                <a:solidFill>
                  <a:srgbClr val="444444"/>
                </a:solidFill>
                <a:latin typeface="Arial"/>
                <a:cs typeface="Arial"/>
              </a:rPr>
              <a:t>ever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programming,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please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05" dirty="0">
                <a:solidFill>
                  <a:srgbClr val="444444"/>
                </a:solidFill>
                <a:latin typeface="Arial"/>
                <a:cs typeface="Arial"/>
              </a:rPr>
              <a:t>don’t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40" dirty="0">
                <a:solidFill>
                  <a:srgbClr val="444444"/>
                </a:solidFill>
                <a:latin typeface="Arial"/>
                <a:cs typeface="Arial"/>
              </a:rPr>
              <a:t>get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overwhelmed.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It’s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100%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normal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10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45" dirty="0">
                <a:solidFill>
                  <a:srgbClr val="444444"/>
                </a:solidFill>
                <a:latin typeface="Arial"/>
                <a:cs typeface="Arial"/>
              </a:rPr>
              <a:t>will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understand </a:t>
            </a:r>
            <a:r>
              <a:rPr sz="2300" b="1" spc="-6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everything</a:t>
            </a: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at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beginning.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i="1" spc="170" dirty="0">
                <a:solidFill>
                  <a:srgbClr val="444444"/>
                </a:solidFill>
                <a:latin typeface="Calibri"/>
                <a:cs typeface="Calibri"/>
              </a:rPr>
              <a:t>Just</a:t>
            </a:r>
            <a:r>
              <a:rPr sz="2300" b="1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b="1" i="1" spc="-30" dirty="0">
                <a:solidFill>
                  <a:srgbClr val="444444"/>
                </a:solidFill>
                <a:latin typeface="Calibri"/>
                <a:cs typeface="Calibri"/>
              </a:rPr>
              <a:t>don’t</a:t>
            </a:r>
            <a:r>
              <a:rPr sz="2300" b="1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b="1" i="1" spc="20" dirty="0">
                <a:solidFill>
                  <a:srgbClr val="444444"/>
                </a:solidFill>
                <a:latin typeface="Calibri"/>
                <a:cs typeface="Calibri"/>
              </a:rPr>
              <a:t>think</a:t>
            </a:r>
            <a:r>
              <a:rPr sz="2300" b="1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b="1" i="1" spc="-80" dirty="0">
                <a:solidFill>
                  <a:srgbClr val="444444"/>
                </a:solidFill>
                <a:latin typeface="Calibri"/>
                <a:cs typeface="Calibri"/>
              </a:rPr>
              <a:t>“I</a:t>
            </a:r>
            <a:r>
              <a:rPr sz="2300" b="1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b="1" i="1" spc="90" dirty="0">
                <a:solidFill>
                  <a:srgbClr val="444444"/>
                </a:solidFill>
                <a:latin typeface="Calibri"/>
                <a:cs typeface="Calibri"/>
              </a:rPr>
              <a:t>guess</a:t>
            </a:r>
            <a:r>
              <a:rPr sz="2300" b="1" i="1" spc="3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b="1" i="1" spc="40" dirty="0">
                <a:solidFill>
                  <a:srgbClr val="444444"/>
                </a:solidFill>
                <a:latin typeface="Calibri"/>
                <a:cs typeface="Calibri"/>
              </a:rPr>
              <a:t>coding</a:t>
            </a:r>
            <a:r>
              <a:rPr sz="2300" b="1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b="1" i="1" spc="114" dirty="0">
                <a:solidFill>
                  <a:srgbClr val="444444"/>
                </a:solidFill>
                <a:latin typeface="Calibri"/>
                <a:cs typeface="Calibri"/>
              </a:rPr>
              <a:t>is</a:t>
            </a:r>
            <a:r>
              <a:rPr sz="2300" b="1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b="1" i="1" spc="5" dirty="0">
                <a:solidFill>
                  <a:srgbClr val="444444"/>
                </a:solidFill>
                <a:latin typeface="Calibri"/>
                <a:cs typeface="Calibri"/>
              </a:rPr>
              <a:t>not</a:t>
            </a:r>
            <a:r>
              <a:rPr sz="2300" b="1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b="1" i="1" spc="15" dirty="0">
                <a:solidFill>
                  <a:srgbClr val="444444"/>
                </a:solidFill>
                <a:latin typeface="Calibri"/>
                <a:cs typeface="Calibri"/>
              </a:rPr>
              <a:t>for</a:t>
            </a:r>
            <a:r>
              <a:rPr sz="2300" b="1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b="1" i="1" spc="-80" dirty="0">
                <a:solidFill>
                  <a:srgbClr val="444444"/>
                </a:solidFill>
                <a:latin typeface="Calibri"/>
                <a:cs typeface="Calibri"/>
              </a:rPr>
              <a:t>me”!</a:t>
            </a:r>
            <a:endParaRPr sz="23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7958" y="5157759"/>
            <a:ext cx="6408181" cy="4272121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F0DC6F0B-2440-46E6-BE7F-F006A46F4D63}"/>
              </a:ext>
            </a:extLst>
          </p:cNvPr>
          <p:cNvSpPr txBox="1">
            <a:spLocks/>
          </p:cNvSpPr>
          <p:nvPr/>
        </p:nvSpPr>
        <p:spPr>
          <a:xfrm>
            <a:off x="603309" y="293573"/>
            <a:ext cx="15766415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  <a:tabLst>
                <a:tab pos="1344295" algn="l"/>
                <a:tab pos="2792730" algn="l"/>
                <a:tab pos="6553834" algn="l"/>
                <a:tab pos="8288655" algn="l"/>
                <a:tab pos="9206230" algn="l"/>
              </a:tabLst>
            </a:pPr>
            <a:r>
              <a:rPr lang="en-US" sz="51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/>
                <a:ea typeface="+mn-ea"/>
                <a:cs typeface="Calibri"/>
              </a:rPr>
              <a:t>SOME QUICK CONSIDERATION BEFORE WE START</a:t>
            </a:r>
            <a:r>
              <a:rPr lang="en-US" sz="4950" b="1" kern="0" spc="-325" dirty="0">
                <a:solidFill>
                  <a:srgbClr val="FAFBFB"/>
                </a:solidFill>
                <a:latin typeface="Calibri"/>
                <a:cs typeface="Calibri"/>
              </a:rPr>
              <a:t>...</a:t>
            </a:r>
            <a:endParaRPr lang="en-US" sz="4950" kern="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8191" y="6378187"/>
            <a:ext cx="7976870" cy="4077335"/>
          </a:xfrm>
          <a:custGeom>
            <a:avLst/>
            <a:gdLst/>
            <a:ahLst/>
            <a:cxnLst/>
            <a:rect l="l" t="t" r="r" b="b"/>
            <a:pathLst>
              <a:path w="7976870" h="4077334">
                <a:moveTo>
                  <a:pt x="7976379" y="0"/>
                </a:moveTo>
                <a:lnTo>
                  <a:pt x="0" y="0"/>
                </a:lnTo>
                <a:lnTo>
                  <a:pt x="0" y="4077302"/>
                </a:lnTo>
                <a:lnTo>
                  <a:pt x="7976379" y="4077302"/>
                </a:lnTo>
                <a:lnTo>
                  <a:pt x="7976379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45904" y="6925868"/>
            <a:ext cx="179705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155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229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100" b="1" spc="-3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100" b="1" spc="5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100" b="1" spc="-11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42599" y="6803089"/>
            <a:ext cx="3441700" cy="125603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0955" rIns="0" bIns="0" rtlCol="0">
            <a:spAutoFit/>
          </a:bodyPr>
          <a:lstStyle/>
          <a:p>
            <a:pPr marL="938530" marR="311785" indent="-619760">
              <a:lnSpc>
                <a:spcPct val="136400"/>
              </a:lnSpc>
              <a:spcBef>
                <a:spcPts val="165"/>
              </a:spcBef>
            </a:pPr>
            <a:r>
              <a:rPr sz="2600" spc="-15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600" spc="-2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1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45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600" spc="1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45" dirty="0">
                <a:solidFill>
                  <a:srgbClr val="FFFFFF"/>
                </a:solidFill>
                <a:latin typeface="Arial"/>
                <a:cs typeface="Arial"/>
              </a:rPr>
              <a:t>hod</a:t>
            </a:r>
            <a:r>
              <a:rPr sz="2600" spc="7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spc="35" dirty="0">
                <a:solidFill>
                  <a:srgbClr val="FFFFFF"/>
                </a:solidFill>
                <a:latin typeface="Arial"/>
                <a:cs typeface="Arial"/>
              </a:rPr>
              <a:t>nd  </a:t>
            </a:r>
            <a:r>
              <a:rPr sz="2600" spc="45" dirty="0">
                <a:solidFill>
                  <a:srgbClr val="FFFFFF"/>
                </a:solidFill>
                <a:latin typeface="Arial"/>
                <a:cs typeface="Arial"/>
              </a:rPr>
              <a:t>Properties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437902" y="5956636"/>
            <a:ext cx="2827655" cy="3923665"/>
            <a:chOff x="2437902" y="5956636"/>
            <a:chExt cx="2827655" cy="39236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7902" y="7857256"/>
              <a:ext cx="971414" cy="9714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8823" y="9030599"/>
              <a:ext cx="829236" cy="8291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8023" y="9010385"/>
              <a:ext cx="922570" cy="8699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6566" y="7901944"/>
              <a:ext cx="885486" cy="8820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61104" y="5977577"/>
              <a:ext cx="1283970" cy="758825"/>
            </a:xfrm>
            <a:custGeom>
              <a:avLst/>
              <a:gdLst/>
              <a:ahLst/>
              <a:cxnLst/>
              <a:rect l="l" t="t" r="r" b="b"/>
              <a:pathLst>
                <a:path w="1283970" h="758825">
                  <a:moveTo>
                    <a:pt x="1283409" y="193"/>
                  </a:moveTo>
                  <a:lnTo>
                    <a:pt x="1227384" y="0"/>
                  </a:lnTo>
                  <a:lnTo>
                    <a:pt x="1172445" y="1217"/>
                  </a:lnTo>
                  <a:lnTo>
                    <a:pt x="1118592" y="3846"/>
                  </a:lnTo>
                  <a:lnTo>
                    <a:pt x="1065824" y="7886"/>
                  </a:lnTo>
                  <a:lnTo>
                    <a:pt x="1014141" y="13338"/>
                  </a:lnTo>
                  <a:lnTo>
                    <a:pt x="963543" y="20201"/>
                  </a:lnTo>
                  <a:lnTo>
                    <a:pt x="914031" y="28476"/>
                  </a:lnTo>
                  <a:lnTo>
                    <a:pt x="865604" y="38161"/>
                  </a:lnTo>
                  <a:lnTo>
                    <a:pt x="818263" y="49259"/>
                  </a:lnTo>
                  <a:lnTo>
                    <a:pt x="772007" y="61768"/>
                  </a:lnTo>
                  <a:lnTo>
                    <a:pt x="726836" y="75688"/>
                  </a:lnTo>
                  <a:lnTo>
                    <a:pt x="682751" y="91019"/>
                  </a:lnTo>
                  <a:lnTo>
                    <a:pt x="639751" y="107762"/>
                  </a:lnTo>
                  <a:lnTo>
                    <a:pt x="597836" y="125916"/>
                  </a:lnTo>
                  <a:lnTo>
                    <a:pt x="557007" y="145482"/>
                  </a:lnTo>
                  <a:lnTo>
                    <a:pt x="517263" y="166459"/>
                  </a:lnTo>
                  <a:lnTo>
                    <a:pt x="478605" y="188848"/>
                  </a:lnTo>
                  <a:lnTo>
                    <a:pt x="441031" y="212648"/>
                  </a:lnTo>
                  <a:lnTo>
                    <a:pt x="404544" y="237859"/>
                  </a:lnTo>
                  <a:lnTo>
                    <a:pt x="369141" y="264482"/>
                  </a:lnTo>
                  <a:lnTo>
                    <a:pt x="334824" y="292516"/>
                  </a:lnTo>
                  <a:lnTo>
                    <a:pt x="301593" y="321962"/>
                  </a:lnTo>
                  <a:lnTo>
                    <a:pt x="269446" y="352819"/>
                  </a:lnTo>
                  <a:lnTo>
                    <a:pt x="238385" y="385087"/>
                  </a:lnTo>
                  <a:lnTo>
                    <a:pt x="208410" y="418767"/>
                  </a:lnTo>
                  <a:lnTo>
                    <a:pt x="179519" y="453858"/>
                  </a:lnTo>
                  <a:lnTo>
                    <a:pt x="151715" y="490361"/>
                  </a:lnTo>
                  <a:lnTo>
                    <a:pt x="124995" y="528275"/>
                  </a:lnTo>
                  <a:lnTo>
                    <a:pt x="99361" y="567600"/>
                  </a:lnTo>
                  <a:lnTo>
                    <a:pt x="74812" y="608337"/>
                  </a:lnTo>
                  <a:lnTo>
                    <a:pt x="51349" y="650485"/>
                  </a:lnTo>
                  <a:lnTo>
                    <a:pt x="28971" y="694045"/>
                  </a:lnTo>
                  <a:lnTo>
                    <a:pt x="7678" y="739016"/>
                  </a:lnTo>
                  <a:lnTo>
                    <a:pt x="0" y="75854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86908" y="6684455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29" h="196215">
                  <a:moveTo>
                    <a:pt x="0" y="0"/>
                  </a:moveTo>
                  <a:lnTo>
                    <a:pt x="17496" y="195894"/>
                  </a:lnTo>
                  <a:lnTo>
                    <a:pt x="163714" y="64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86867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0111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DOM	! ==JAVASCRIPT</a:t>
            </a: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8253" y="395863"/>
            <a:ext cx="628253" cy="628253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3580749" y="2005171"/>
            <a:ext cx="4392930" cy="1985645"/>
            <a:chOff x="13580749" y="2005171"/>
            <a:chExt cx="4392930" cy="1985645"/>
          </a:xfrm>
        </p:grpSpPr>
        <p:sp>
          <p:nvSpPr>
            <p:cNvPr id="16" name="object 16"/>
            <p:cNvSpPr/>
            <p:nvPr/>
          </p:nvSpPr>
          <p:spPr>
            <a:xfrm>
              <a:off x="13580749" y="2005171"/>
              <a:ext cx="4392930" cy="1985645"/>
            </a:xfrm>
            <a:custGeom>
              <a:avLst/>
              <a:gdLst/>
              <a:ahLst/>
              <a:cxnLst/>
              <a:rect l="l" t="t" r="r" b="b"/>
              <a:pathLst>
                <a:path w="4392930" h="1985645">
                  <a:moveTo>
                    <a:pt x="4392799" y="0"/>
                  </a:moveTo>
                  <a:lnTo>
                    <a:pt x="0" y="0"/>
                  </a:lnTo>
                  <a:lnTo>
                    <a:pt x="0" y="1985632"/>
                  </a:lnTo>
                  <a:lnTo>
                    <a:pt x="4392799" y="1985632"/>
                  </a:lnTo>
                  <a:lnTo>
                    <a:pt x="4392799" y="0"/>
                  </a:lnTo>
                  <a:close/>
                </a:path>
              </a:pathLst>
            </a:custGeom>
            <a:solidFill>
              <a:srgbClr val="F9D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15317" y="2488842"/>
              <a:ext cx="1123761" cy="101813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127969" y="2003441"/>
            <a:ext cx="4395470" cy="198945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749300" marR="741680" algn="ctr">
              <a:lnSpc>
                <a:spcPct val="136400"/>
              </a:lnSpc>
              <a:spcBef>
                <a:spcPts val="905"/>
              </a:spcBef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DOM </a:t>
            </a:r>
            <a:r>
              <a:rPr sz="2600" spc="70" dirty="0">
                <a:solidFill>
                  <a:srgbClr val="FFFFFF"/>
                </a:solidFill>
                <a:latin typeface="Arial"/>
                <a:cs typeface="Arial"/>
              </a:rPr>
              <a:t>Methods </a:t>
            </a:r>
            <a:r>
              <a:rPr sz="2600" spc="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600" spc="-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45" dirty="0">
                <a:solidFill>
                  <a:srgbClr val="FFFFFF"/>
                </a:solidFill>
                <a:latin typeface="Arial"/>
                <a:cs typeface="Arial"/>
              </a:rPr>
              <a:t>Properties</a:t>
            </a:r>
            <a:r>
              <a:rPr sz="2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DOM </a:t>
            </a:r>
            <a:r>
              <a:rPr sz="2600" spc="-7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Arial"/>
                <a:cs typeface="Arial"/>
              </a:rPr>
              <a:t>Manipulation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20754" y="1815934"/>
            <a:ext cx="5262880" cy="2364105"/>
            <a:chOff x="7420754" y="1815934"/>
            <a:chExt cx="5262880" cy="2364105"/>
          </a:xfrm>
        </p:grpSpPr>
        <p:sp>
          <p:nvSpPr>
            <p:cNvPr id="20" name="object 20"/>
            <p:cNvSpPr/>
            <p:nvPr/>
          </p:nvSpPr>
          <p:spPr>
            <a:xfrm>
              <a:off x="7705557" y="2997988"/>
              <a:ext cx="4693285" cy="0"/>
            </a:xfrm>
            <a:custGeom>
              <a:avLst/>
              <a:gdLst/>
              <a:ahLst/>
              <a:cxnLst/>
              <a:rect l="l" t="t" r="r" b="b"/>
              <a:pathLst>
                <a:path w="4693284">
                  <a:moveTo>
                    <a:pt x="4692975" y="0"/>
                  </a:moveTo>
                  <a:lnTo>
                    <a:pt x="4651091" y="0"/>
                  </a:ln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20749" y="2834645"/>
              <a:ext cx="5262880" cy="327025"/>
            </a:xfrm>
            <a:custGeom>
              <a:avLst/>
              <a:gdLst/>
              <a:ahLst/>
              <a:cxnLst/>
              <a:rect l="l" t="t" r="r" b="b"/>
              <a:pathLst>
                <a:path w="5262880" h="327025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w="5262880" h="327025">
                  <a:moveTo>
                    <a:pt x="5262588" y="163347"/>
                  </a:moveTo>
                  <a:lnTo>
                    <a:pt x="4935893" y="0"/>
                  </a:lnTo>
                  <a:lnTo>
                    <a:pt x="4935893" y="326694"/>
                  </a:lnTo>
                  <a:lnTo>
                    <a:pt x="5262588" y="163347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2688" y="2119045"/>
              <a:ext cx="523544" cy="5235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817635" y="1815940"/>
              <a:ext cx="2364105" cy="2364105"/>
            </a:xfrm>
            <a:custGeom>
              <a:avLst/>
              <a:gdLst/>
              <a:ahLst/>
              <a:cxnLst/>
              <a:rect l="l" t="t" r="r" b="b"/>
              <a:pathLst>
                <a:path w="2364104" h="2364104">
                  <a:moveTo>
                    <a:pt x="2364105" y="59232"/>
                  </a:moveTo>
                  <a:lnTo>
                    <a:pt x="2304872" y="0"/>
                  </a:lnTo>
                  <a:lnTo>
                    <a:pt x="1182052" y="1122819"/>
                  </a:lnTo>
                  <a:lnTo>
                    <a:pt x="59232" y="0"/>
                  </a:lnTo>
                  <a:lnTo>
                    <a:pt x="0" y="59232"/>
                  </a:lnTo>
                  <a:lnTo>
                    <a:pt x="1122819" y="1182052"/>
                  </a:lnTo>
                  <a:lnTo>
                    <a:pt x="0" y="2304872"/>
                  </a:lnTo>
                  <a:lnTo>
                    <a:pt x="59232" y="2364105"/>
                  </a:lnTo>
                  <a:lnTo>
                    <a:pt x="1182052" y="1241285"/>
                  </a:lnTo>
                  <a:lnTo>
                    <a:pt x="2304872" y="2364105"/>
                  </a:lnTo>
                  <a:lnTo>
                    <a:pt x="2364105" y="2304872"/>
                  </a:lnTo>
                  <a:lnTo>
                    <a:pt x="1241285" y="1182052"/>
                  </a:lnTo>
                  <a:lnTo>
                    <a:pt x="2364105" y="59232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947939" y="3358797"/>
            <a:ext cx="22085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45" dirty="0">
                <a:solidFill>
                  <a:srgbClr val="C82506"/>
                </a:solidFill>
                <a:latin typeface="Arial"/>
                <a:cs typeface="Arial"/>
              </a:rPr>
              <a:t>N</a:t>
            </a:r>
            <a:r>
              <a:rPr sz="2800" b="1" spc="-204" dirty="0">
                <a:solidFill>
                  <a:srgbClr val="C82506"/>
                </a:solidFill>
                <a:latin typeface="Arial"/>
                <a:cs typeface="Arial"/>
              </a:rPr>
              <a:t>O</a:t>
            </a:r>
            <a:r>
              <a:rPr sz="2800" b="1" spc="-114" dirty="0">
                <a:solidFill>
                  <a:srgbClr val="C82506"/>
                </a:solidFill>
                <a:latin typeface="Arial"/>
                <a:cs typeface="Arial"/>
              </a:rPr>
              <a:t>T</a:t>
            </a:r>
            <a:r>
              <a:rPr sz="2800" b="1" spc="-80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2800" b="1" spc="-280" dirty="0">
                <a:solidFill>
                  <a:srgbClr val="C82506"/>
                </a:solidFill>
                <a:latin typeface="Arial"/>
                <a:cs typeface="Arial"/>
              </a:rPr>
              <a:t>P</a:t>
            </a:r>
            <a:r>
              <a:rPr sz="2800" b="1" spc="-235" dirty="0">
                <a:solidFill>
                  <a:srgbClr val="C82506"/>
                </a:solidFill>
                <a:latin typeface="Arial"/>
                <a:cs typeface="Arial"/>
              </a:rPr>
              <a:t>A</a:t>
            </a:r>
            <a:r>
              <a:rPr sz="2800" b="1" spc="-215" dirty="0">
                <a:solidFill>
                  <a:srgbClr val="C82506"/>
                </a:solidFill>
                <a:latin typeface="Arial"/>
                <a:cs typeface="Arial"/>
              </a:rPr>
              <a:t>R</a:t>
            </a:r>
            <a:r>
              <a:rPr sz="2800" b="1" spc="-114" dirty="0">
                <a:solidFill>
                  <a:srgbClr val="C82506"/>
                </a:solidFill>
                <a:latin typeface="Arial"/>
                <a:cs typeface="Arial"/>
              </a:rPr>
              <a:t>T</a:t>
            </a:r>
            <a:r>
              <a:rPr sz="2800" b="1" spc="-80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2800" b="1" spc="-265" dirty="0">
                <a:solidFill>
                  <a:srgbClr val="C82506"/>
                </a:solidFill>
                <a:latin typeface="Arial"/>
                <a:cs typeface="Arial"/>
              </a:rPr>
              <a:t>O</a:t>
            </a:r>
            <a:r>
              <a:rPr sz="2800" b="1" spc="-95" dirty="0">
                <a:solidFill>
                  <a:srgbClr val="C82506"/>
                </a:solidFill>
                <a:latin typeface="Arial"/>
                <a:cs typeface="Arial"/>
              </a:rPr>
              <a:t>F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34350" y="4162621"/>
            <a:ext cx="1366520" cy="693420"/>
            <a:chOff x="3034350" y="4162621"/>
            <a:chExt cx="1366520" cy="693420"/>
          </a:xfrm>
        </p:grpSpPr>
        <p:sp>
          <p:nvSpPr>
            <p:cNvPr id="26" name="object 26"/>
            <p:cNvSpPr/>
            <p:nvPr/>
          </p:nvSpPr>
          <p:spPr>
            <a:xfrm>
              <a:off x="3105068" y="4302900"/>
              <a:ext cx="1275080" cy="532765"/>
            </a:xfrm>
            <a:custGeom>
              <a:avLst/>
              <a:gdLst/>
              <a:ahLst/>
              <a:cxnLst/>
              <a:rect l="l" t="t" r="r" b="b"/>
              <a:pathLst>
                <a:path w="1275079" h="532764">
                  <a:moveTo>
                    <a:pt x="1274823" y="532159"/>
                  </a:moveTo>
                  <a:lnTo>
                    <a:pt x="1208441" y="528866"/>
                  </a:lnTo>
                  <a:lnTo>
                    <a:pt x="1143683" y="524545"/>
                  </a:lnTo>
                  <a:lnTo>
                    <a:pt x="1080548" y="519196"/>
                  </a:lnTo>
                  <a:lnTo>
                    <a:pt x="1019037" y="512817"/>
                  </a:lnTo>
                  <a:lnTo>
                    <a:pt x="959149" y="505410"/>
                  </a:lnTo>
                  <a:lnTo>
                    <a:pt x="900885" y="496974"/>
                  </a:lnTo>
                  <a:lnTo>
                    <a:pt x="844244" y="487509"/>
                  </a:lnTo>
                  <a:lnTo>
                    <a:pt x="789227" y="477015"/>
                  </a:lnTo>
                  <a:lnTo>
                    <a:pt x="735834" y="465493"/>
                  </a:lnTo>
                  <a:lnTo>
                    <a:pt x="684064" y="452942"/>
                  </a:lnTo>
                  <a:lnTo>
                    <a:pt x="633918" y="439362"/>
                  </a:lnTo>
                  <a:lnTo>
                    <a:pt x="585395" y="424753"/>
                  </a:lnTo>
                  <a:lnTo>
                    <a:pt x="538496" y="409115"/>
                  </a:lnTo>
                  <a:lnTo>
                    <a:pt x="493221" y="392449"/>
                  </a:lnTo>
                  <a:lnTo>
                    <a:pt x="449569" y="374754"/>
                  </a:lnTo>
                  <a:lnTo>
                    <a:pt x="407541" y="356030"/>
                  </a:lnTo>
                  <a:lnTo>
                    <a:pt x="367136" y="336277"/>
                  </a:lnTo>
                  <a:lnTo>
                    <a:pt x="328355" y="315496"/>
                  </a:lnTo>
                  <a:lnTo>
                    <a:pt x="291197" y="293685"/>
                  </a:lnTo>
                  <a:lnTo>
                    <a:pt x="255664" y="270846"/>
                  </a:lnTo>
                  <a:lnTo>
                    <a:pt x="221753" y="246979"/>
                  </a:lnTo>
                  <a:lnTo>
                    <a:pt x="189466" y="222082"/>
                  </a:lnTo>
                  <a:lnTo>
                    <a:pt x="158803" y="196157"/>
                  </a:lnTo>
                  <a:lnTo>
                    <a:pt x="129764" y="169202"/>
                  </a:lnTo>
                  <a:lnTo>
                    <a:pt x="102348" y="141219"/>
                  </a:lnTo>
                  <a:lnTo>
                    <a:pt x="76555" y="112208"/>
                  </a:lnTo>
                  <a:lnTo>
                    <a:pt x="52386" y="82167"/>
                  </a:lnTo>
                  <a:lnTo>
                    <a:pt x="29841" y="51098"/>
                  </a:lnTo>
                  <a:lnTo>
                    <a:pt x="8919" y="1900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4350" y="4162621"/>
              <a:ext cx="159385" cy="196850"/>
            </a:xfrm>
            <a:custGeom>
              <a:avLst/>
              <a:gdLst/>
              <a:ahLst/>
              <a:cxnLst/>
              <a:rect l="l" t="t" r="r" b="b"/>
              <a:pathLst>
                <a:path w="159385" h="196850">
                  <a:moveTo>
                    <a:pt x="4861" y="0"/>
                  </a:moveTo>
                  <a:lnTo>
                    <a:pt x="0" y="196613"/>
                  </a:lnTo>
                  <a:lnTo>
                    <a:pt x="159235" y="121858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388546" y="4442805"/>
            <a:ext cx="3088658" cy="82820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642599" y="8291148"/>
            <a:ext cx="3441700" cy="75374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600" spc="25" dirty="0">
                <a:solidFill>
                  <a:srgbClr val="FFFFFF"/>
                </a:solidFill>
                <a:latin typeface="Arial"/>
                <a:cs typeface="Arial"/>
              </a:rPr>
              <a:t>Timers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42599" y="9277176"/>
            <a:ext cx="3441700" cy="75374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Fetch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580738" y="7424022"/>
            <a:ext cx="4392930" cy="1985645"/>
            <a:chOff x="13580738" y="7424022"/>
            <a:chExt cx="4392930" cy="1985645"/>
          </a:xfrm>
        </p:grpSpPr>
        <p:sp>
          <p:nvSpPr>
            <p:cNvPr id="32" name="object 32"/>
            <p:cNvSpPr/>
            <p:nvPr/>
          </p:nvSpPr>
          <p:spPr>
            <a:xfrm>
              <a:off x="13580738" y="7424022"/>
              <a:ext cx="4392930" cy="1985645"/>
            </a:xfrm>
            <a:custGeom>
              <a:avLst/>
              <a:gdLst/>
              <a:ahLst/>
              <a:cxnLst/>
              <a:rect l="l" t="t" r="r" b="b"/>
              <a:pathLst>
                <a:path w="4392930" h="1985645">
                  <a:moveTo>
                    <a:pt x="4392799" y="0"/>
                  </a:moveTo>
                  <a:lnTo>
                    <a:pt x="0" y="0"/>
                  </a:lnTo>
                  <a:lnTo>
                    <a:pt x="0" y="1985632"/>
                  </a:lnTo>
                  <a:lnTo>
                    <a:pt x="4392799" y="1985632"/>
                  </a:lnTo>
                  <a:lnTo>
                    <a:pt x="4392799" y="0"/>
                  </a:lnTo>
                  <a:close/>
                </a:path>
              </a:pathLst>
            </a:custGeom>
            <a:solidFill>
              <a:srgbClr val="F9D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15306" y="7907691"/>
              <a:ext cx="1123761" cy="101813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9864403" y="8253493"/>
            <a:ext cx="3336925" cy="327025"/>
            <a:chOff x="9864403" y="8253493"/>
            <a:chExt cx="3336925" cy="327025"/>
          </a:xfrm>
        </p:grpSpPr>
        <p:sp>
          <p:nvSpPr>
            <p:cNvPr id="35" name="object 35"/>
            <p:cNvSpPr/>
            <p:nvPr/>
          </p:nvSpPr>
          <p:spPr>
            <a:xfrm>
              <a:off x="10149213" y="8416838"/>
              <a:ext cx="2767330" cy="0"/>
            </a:xfrm>
            <a:custGeom>
              <a:avLst/>
              <a:gdLst/>
              <a:ahLst/>
              <a:cxnLst/>
              <a:rect l="l" t="t" r="r" b="b"/>
              <a:pathLst>
                <a:path w="2767329">
                  <a:moveTo>
                    <a:pt x="2766885" y="0"/>
                  </a:moveTo>
                  <a:lnTo>
                    <a:pt x="2725001" y="0"/>
                  </a:ln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864395" y="8253494"/>
              <a:ext cx="3336925" cy="327025"/>
            </a:xfrm>
            <a:custGeom>
              <a:avLst/>
              <a:gdLst/>
              <a:ahLst/>
              <a:cxnLst/>
              <a:rect l="l" t="t" r="r" b="b"/>
              <a:pathLst>
                <a:path w="3336925" h="327025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w="3336925" h="327025">
                  <a:moveTo>
                    <a:pt x="3336506" y="163347"/>
                  </a:moveTo>
                  <a:lnTo>
                    <a:pt x="3009811" y="0"/>
                  </a:lnTo>
                  <a:lnTo>
                    <a:pt x="3009811" y="326694"/>
                  </a:lnTo>
                  <a:lnTo>
                    <a:pt x="3336506" y="163347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65646" y="7521535"/>
            <a:ext cx="523544" cy="52354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0295735" y="8663296"/>
            <a:ext cx="2473960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marR="5080" indent="-786765">
              <a:lnSpc>
                <a:spcPct val="121500"/>
              </a:lnSpc>
              <a:spcBef>
                <a:spcPts val="95"/>
              </a:spcBef>
            </a:pPr>
            <a:r>
              <a:rPr sz="2800" b="1" spc="-235" dirty="0">
                <a:solidFill>
                  <a:srgbClr val="00882B"/>
                </a:solidFill>
                <a:latin typeface="Arial"/>
                <a:cs typeface="Arial"/>
              </a:rPr>
              <a:t>CA</a:t>
            </a:r>
            <a:r>
              <a:rPr sz="2800" b="1" spc="-40" dirty="0">
                <a:solidFill>
                  <a:srgbClr val="00882B"/>
                </a:solidFill>
                <a:latin typeface="Arial"/>
                <a:cs typeface="Arial"/>
              </a:rPr>
              <a:t>N</a:t>
            </a:r>
            <a:r>
              <a:rPr sz="2800" b="1" spc="-80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2800" b="1" spc="40" dirty="0">
                <a:solidFill>
                  <a:srgbClr val="00882B"/>
                </a:solidFill>
                <a:latin typeface="Arial"/>
                <a:cs typeface="Arial"/>
              </a:rPr>
              <a:t>I</a:t>
            </a:r>
            <a:r>
              <a:rPr sz="2800" b="1" spc="-80" dirty="0">
                <a:solidFill>
                  <a:srgbClr val="00882B"/>
                </a:solidFill>
                <a:latin typeface="Arial"/>
                <a:cs typeface="Arial"/>
              </a:rPr>
              <a:t>N</a:t>
            </a:r>
            <a:r>
              <a:rPr sz="2800" b="1" spc="-75" dirty="0">
                <a:solidFill>
                  <a:srgbClr val="00882B"/>
                </a:solidFill>
                <a:latin typeface="Arial"/>
                <a:cs typeface="Arial"/>
              </a:rPr>
              <a:t>T</a:t>
            </a:r>
            <a:r>
              <a:rPr sz="2800" b="1" spc="-265" dirty="0">
                <a:solidFill>
                  <a:srgbClr val="00882B"/>
                </a:solidFill>
                <a:latin typeface="Arial"/>
                <a:cs typeface="Arial"/>
              </a:rPr>
              <a:t>E</a:t>
            </a:r>
            <a:r>
              <a:rPr sz="2800" b="1" spc="-175" dirty="0">
                <a:solidFill>
                  <a:srgbClr val="00882B"/>
                </a:solidFill>
                <a:latin typeface="Arial"/>
                <a:cs typeface="Arial"/>
              </a:rPr>
              <a:t>R</a:t>
            </a:r>
            <a:r>
              <a:rPr sz="2800" b="1" spc="-235" dirty="0">
                <a:solidFill>
                  <a:srgbClr val="00882B"/>
                </a:solidFill>
                <a:latin typeface="Arial"/>
                <a:cs typeface="Arial"/>
              </a:rPr>
              <a:t>A</a:t>
            </a:r>
            <a:r>
              <a:rPr sz="2800" b="1" spc="-285" dirty="0">
                <a:solidFill>
                  <a:srgbClr val="00882B"/>
                </a:solidFill>
                <a:latin typeface="Arial"/>
                <a:cs typeface="Arial"/>
              </a:rPr>
              <a:t>C</a:t>
            </a:r>
            <a:r>
              <a:rPr sz="2800" b="1" spc="-75" dirty="0">
                <a:solidFill>
                  <a:srgbClr val="00882B"/>
                </a:solidFill>
                <a:latin typeface="Arial"/>
                <a:cs typeface="Arial"/>
              </a:rPr>
              <a:t>T  WITH</a:t>
            </a:r>
            <a:endParaRPr sz="2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03475" y="4485525"/>
            <a:ext cx="5694680" cy="167258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For</a:t>
            </a:r>
            <a:r>
              <a:rPr sz="2150" spc="-10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example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document.querySelector()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50">
              <a:latin typeface="Courier New"/>
              <a:cs typeface="Courier New"/>
            </a:endParaRPr>
          </a:p>
          <a:p>
            <a:pPr marL="813435">
              <a:lnSpc>
                <a:spcPct val="100000"/>
              </a:lnSpc>
            </a:pP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API: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Application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Programming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Interface</a:t>
            </a:r>
            <a:endParaRPr sz="2150">
              <a:latin typeface="Arial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7759" y="4636770"/>
            <a:ext cx="838858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195" dirty="0"/>
              <a:t>Queries?</a:t>
            </a:r>
            <a:endParaRPr spc="-335" dirty="0"/>
          </a:p>
        </p:txBody>
      </p:sp>
    </p:spTree>
    <p:extLst>
      <p:ext uri="{BB962C8B-B14F-4D97-AF65-F5344CB8AC3E}">
        <p14:creationId xmlns:p14="http://schemas.microsoft.com/office/powerpoint/2010/main" val="4152021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4520" cy="216745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 marR="1435735">
              <a:lnSpc>
                <a:spcPts val="5280"/>
              </a:lnSpc>
              <a:spcBef>
                <a:spcPts val="1805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AN HIGH-LEVEL OVERVIEW OF  JAVASCRIPT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3309" y="259543"/>
            <a:ext cx="132587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2100" algn="l"/>
                <a:tab pos="2169795" algn="l"/>
                <a:tab pos="5165090" algn="l"/>
              </a:tabLst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WHAT</a:t>
            </a:r>
            <a:r>
              <a:rPr lang="en-IN"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IS</a:t>
            </a:r>
            <a:r>
              <a:rPr lang="en-IN"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JAVASCRIPT:</a:t>
            </a:r>
            <a:r>
              <a:rPr lang="en-IN"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REVISITED</a:t>
            </a:r>
          </a:p>
        </p:txBody>
      </p:sp>
      <p:sp>
        <p:nvSpPr>
          <p:cNvPr id="4" name="object 4"/>
          <p:cNvSpPr/>
          <p:nvPr/>
        </p:nvSpPr>
        <p:spPr>
          <a:xfrm>
            <a:off x="5212943" y="3733914"/>
            <a:ext cx="9982200" cy="4683125"/>
          </a:xfrm>
          <a:custGeom>
            <a:avLst/>
            <a:gdLst/>
            <a:ahLst/>
            <a:cxnLst/>
            <a:rect l="l" t="t" r="r" b="b"/>
            <a:pathLst>
              <a:path w="9982200" h="4683125">
                <a:moveTo>
                  <a:pt x="9981892" y="0"/>
                </a:moveTo>
                <a:lnTo>
                  <a:pt x="0" y="0"/>
                </a:lnTo>
                <a:lnTo>
                  <a:pt x="0" y="4682824"/>
                </a:lnTo>
                <a:lnTo>
                  <a:pt x="9981892" y="4682824"/>
                </a:lnTo>
                <a:lnTo>
                  <a:pt x="998189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07473" y="4727520"/>
            <a:ext cx="7994650" cy="243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42400"/>
              </a:lnSpc>
              <a:spcBef>
                <a:spcPts val="100"/>
              </a:spcBef>
            </a:pPr>
            <a:r>
              <a:rPr sz="3700" spc="150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3700" spc="-31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32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24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700" spc="-29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700" spc="-229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17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7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24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45" dirty="0">
                <a:solidFill>
                  <a:srgbClr val="444444"/>
                </a:solidFill>
                <a:latin typeface="Arial"/>
                <a:cs typeface="Arial"/>
              </a:rPr>
              <a:t>HI</a:t>
            </a:r>
            <a:r>
              <a:rPr sz="3700" spc="-340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3700" spc="-160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3700" spc="-70" dirty="0">
                <a:solidFill>
                  <a:srgbClr val="444444"/>
                </a:solidFill>
                <a:latin typeface="Arial"/>
                <a:cs typeface="Arial"/>
              </a:rPr>
              <a:t>-</a:t>
            </a:r>
            <a:r>
              <a:rPr sz="3700" spc="-10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8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0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320" dirty="0">
                <a:solidFill>
                  <a:srgbClr val="444444"/>
                </a:solidFill>
                <a:latin typeface="Arial"/>
                <a:cs typeface="Arial"/>
              </a:rPr>
              <a:t>,  </a:t>
            </a:r>
            <a:r>
              <a:rPr sz="3700" spc="-250" dirty="0">
                <a:solidFill>
                  <a:srgbClr val="444444"/>
                </a:solidFill>
                <a:latin typeface="Arial"/>
                <a:cs typeface="Arial"/>
              </a:rPr>
              <a:t>OBJECT-ORIENTED,</a:t>
            </a:r>
            <a:r>
              <a:rPr sz="3700" spc="-1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70" dirty="0">
                <a:solidFill>
                  <a:srgbClr val="444444"/>
                </a:solidFill>
                <a:latin typeface="Arial"/>
                <a:cs typeface="Arial"/>
              </a:rPr>
              <a:t>MULTI-PARADIGM </a:t>
            </a:r>
            <a:r>
              <a:rPr sz="3700" spc="-10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7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700" spc="-229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700" spc="-38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700" spc="-340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3700" spc="-229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130" dirty="0">
                <a:solidFill>
                  <a:srgbClr val="444444"/>
                </a:solidFill>
                <a:latin typeface="Arial"/>
                <a:cs typeface="Arial"/>
              </a:rPr>
              <a:t>MM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19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7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19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3700" spc="-22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3700" spc="-18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340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45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29667" y="2155934"/>
            <a:ext cx="5311140" cy="3434715"/>
            <a:chOff x="3529667" y="2155934"/>
            <a:chExt cx="5311140" cy="34347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9667" y="2155934"/>
              <a:ext cx="5310807" cy="34342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8772" y="2743592"/>
              <a:ext cx="3612598" cy="17360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 rot="21000000">
            <a:off x="5039376" y="3339130"/>
            <a:ext cx="2298243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290" dirty="0">
                <a:solidFill>
                  <a:srgbClr val="FAFBFB"/>
                </a:solidFill>
                <a:latin typeface="Calibri"/>
                <a:cs typeface="Calibri"/>
              </a:rPr>
              <a:t>JAVASCRIPT</a:t>
            </a:r>
            <a:endParaRPr sz="41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90398" y="8409854"/>
            <a:ext cx="2147170" cy="21471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40207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2100" algn="l"/>
                <a:tab pos="2169795" algn="l"/>
                <a:tab pos="516509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WHAT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IS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JAVASCRIPT: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REVISITED</a:t>
            </a:r>
          </a:p>
        </p:txBody>
      </p:sp>
      <p:sp>
        <p:nvSpPr>
          <p:cNvPr id="4" name="object 4"/>
          <p:cNvSpPr/>
          <p:nvPr/>
        </p:nvSpPr>
        <p:spPr>
          <a:xfrm>
            <a:off x="1580094" y="3343445"/>
            <a:ext cx="16944340" cy="5652135"/>
          </a:xfrm>
          <a:custGeom>
            <a:avLst/>
            <a:gdLst/>
            <a:ahLst/>
            <a:cxnLst/>
            <a:rect l="l" t="t" r="r" b="b"/>
            <a:pathLst>
              <a:path w="16944340" h="5652134">
                <a:moveTo>
                  <a:pt x="16943913" y="0"/>
                </a:moveTo>
                <a:lnTo>
                  <a:pt x="0" y="0"/>
                </a:lnTo>
                <a:lnTo>
                  <a:pt x="0" y="5651545"/>
                </a:lnTo>
                <a:lnTo>
                  <a:pt x="16943913" y="5651545"/>
                </a:lnTo>
                <a:lnTo>
                  <a:pt x="1694391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75546" y="4054339"/>
            <a:ext cx="14953615" cy="163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0" marR="5080" indent="-838835">
              <a:lnSpc>
                <a:spcPct val="142400"/>
              </a:lnSpc>
              <a:spcBef>
                <a:spcPts val="100"/>
              </a:spcBef>
            </a:pPr>
            <a:r>
              <a:rPr sz="3700" spc="-17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3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1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85" dirty="0">
                <a:solidFill>
                  <a:srgbClr val="444444"/>
                </a:solidFill>
                <a:latin typeface="Arial"/>
                <a:cs typeface="Arial"/>
              </a:rPr>
              <a:t>HIGH-LEVEL,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229" dirty="0">
                <a:solidFill>
                  <a:srgbClr val="444444"/>
                </a:solidFill>
                <a:latin typeface="Arial"/>
                <a:cs typeface="Arial"/>
              </a:rPr>
              <a:t>PROTOTYPE-BASED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245" dirty="0">
                <a:solidFill>
                  <a:srgbClr val="444444"/>
                </a:solidFill>
                <a:latin typeface="Arial"/>
                <a:cs typeface="Arial"/>
              </a:rPr>
              <a:t>OBJECT-ORIENTED, </a:t>
            </a:r>
            <a:r>
              <a:rPr sz="3700" spc="-10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80" dirty="0">
                <a:solidFill>
                  <a:srgbClr val="444444"/>
                </a:solidFill>
                <a:latin typeface="Arial"/>
                <a:cs typeface="Arial"/>
              </a:rPr>
              <a:t>MULTI-PARADIGM,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90" dirty="0">
                <a:solidFill>
                  <a:srgbClr val="444444"/>
                </a:solidFill>
                <a:latin typeface="Arial"/>
                <a:cs typeface="Arial"/>
              </a:rPr>
              <a:t>INTERPRETED</a:t>
            </a:r>
            <a:r>
              <a:rPr sz="3700" spc="-1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31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20" dirty="0">
                <a:solidFill>
                  <a:srgbClr val="444444"/>
                </a:solidFill>
                <a:latin typeface="Arial"/>
                <a:cs typeface="Arial"/>
              </a:rPr>
              <a:t>JUST-IN-TIME</a:t>
            </a:r>
            <a:r>
              <a:rPr sz="3700" spc="-1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215" dirty="0">
                <a:solidFill>
                  <a:srgbClr val="444444"/>
                </a:solidFill>
                <a:latin typeface="Arial"/>
                <a:cs typeface="Arial"/>
              </a:rPr>
              <a:t>COMPILED,</a:t>
            </a:r>
            <a:endParaRPr sz="3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6827" y="5898261"/>
            <a:ext cx="645414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32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3700" spc="-22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3700" spc="-1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130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29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700" spc="-320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24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19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3700" spc="-10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80" dirty="0">
                <a:solidFill>
                  <a:srgbClr val="444444"/>
                </a:solidFill>
                <a:latin typeface="Arial"/>
                <a:cs typeface="Arial"/>
              </a:rPr>
              <a:t>-</a:t>
            </a:r>
            <a:r>
              <a:rPr sz="37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700" spc="-145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3700" spc="-14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24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42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3700" spc="-320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endParaRPr sz="3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6604" y="5852458"/>
            <a:ext cx="4869180" cy="675640"/>
          </a:xfrm>
          <a:prstGeom prst="rect">
            <a:avLst/>
          </a:prstGeom>
          <a:solidFill>
            <a:srgbClr val="E7E7E7"/>
          </a:solidFill>
          <a:ln w="62825">
            <a:solidFill>
              <a:srgbClr val="F1425D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470"/>
              </a:spcBef>
            </a:pPr>
            <a:r>
              <a:rPr sz="3700" spc="-245" dirty="0">
                <a:solidFill>
                  <a:srgbClr val="444444"/>
                </a:solidFill>
                <a:latin typeface="Arial"/>
                <a:cs typeface="Arial"/>
              </a:rPr>
              <a:t>GARBAGE-COLLECTED</a:t>
            </a:r>
            <a:endParaRPr sz="3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35760" y="5898261"/>
            <a:ext cx="3472179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17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700" spc="-229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700" spc="-38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700" spc="-340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3700" spc="-229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130" dirty="0">
                <a:solidFill>
                  <a:srgbClr val="444444"/>
                </a:solidFill>
                <a:latin typeface="Arial"/>
                <a:cs typeface="Arial"/>
              </a:rPr>
              <a:t>MM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19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endParaRPr sz="3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2759" y="6701378"/>
            <a:ext cx="369570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7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19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3700" spc="-22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3700" spc="-18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340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70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3700" spc="-8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700" spc="-50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endParaRPr sz="3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3687" y="6664806"/>
            <a:ext cx="5547360" cy="675640"/>
          </a:xfrm>
          <a:prstGeom prst="rect">
            <a:avLst/>
          </a:prstGeom>
          <a:solidFill>
            <a:srgbClr val="E7E7E7"/>
          </a:solidFill>
          <a:ln w="62825">
            <a:solidFill>
              <a:srgbClr val="F1425D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395"/>
              </a:spcBef>
            </a:pPr>
            <a:r>
              <a:rPr sz="3700" spc="-125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229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700" spc="-24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700" spc="-4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700" spc="-180" dirty="0">
                <a:solidFill>
                  <a:srgbClr val="444444"/>
                </a:solidFill>
                <a:latin typeface="Arial"/>
                <a:cs typeface="Arial"/>
              </a:rPr>
              <a:t>-</a:t>
            </a:r>
            <a:r>
              <a:rPr sz="3700" spc="-29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700" spc="-7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240" dirty="0">
                <a:solidFill>
                  <a:srgbClr val="444444"/>
                </a:solidFill>
                <a:latin typeface="Arial"/>
                <a:cs typeface="Arial"/>
              </a:rPr>
              <a:t>SS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25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3700" spc="-18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3700" spc="-17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3700" spc="-22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7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38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700" spc="-140" dirty="0">
                <a:solidFill>
                  <a:srgbClr val="444444"/>
                </a:solidFill>
                <a:latin typeface="Arial"/>
                <a:cs typeface="Arial"/>
              </a:rPr>
              <a:t>NS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04312" y="6701378"/>
            <a:ext cx="483806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140" dirty="0">
                <a:solidFill>
                  <a:srgbClr val="444444"/>
                </a:solidFill>
                <a:latin typeface="Arial"/>
                <a:cs typeface="Arial"/>
              </a:rPr>
              <a:t>ND</a:t>
            </a:r>
            <a:r>
              <a:rPr sz="3700" spc="-1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204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3700" spc="-22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700" spc="-105" dirty="0">
                <a:solidFill>
                  <a:srgbClr val="444444"/>
                </a:solidFill>
                <a:latin typeface="Arial"/>
                <a:cs typeface="Arial"/>
              </a:rPr>
              <a:t>N-</a:t>
            </a:r>
            <a:r>
              <a:rPr sz="3700" spc="-175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3700" spc="-22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38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700" spc="-29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700" spc="-100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19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endParaRPr sz="3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41138" y="7504495"/>
            <a:ext cx="802259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8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9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37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22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385" dirty="0">
                <a:solidFill>
                  <a:srgbClr val="444444"/>
                </a:solidFill>
                <a:latin typeface="Arial"/>
                <a:cs typeface="Arial"/>
              </a:rPr>
              <a:t>OO</a:t>
            </a:r>
            <a:r>
              <a:rPr sz="3700" spc="-17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29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700" spc="-38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700" spc="-170" dirty="0">
                <a:solidFill>
                  <a:srgbClr val="444444"/>
                </a:solidFill>
                <a:latin typeface="Arial"/>
                <a:cs typeface="Arial"/>
              </a:rPr>
              <a:t>NC</a:t>
            </a:r>
            <a:r>
              <a:rPr sz="3700" spc="-18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3700" spc="-229" dirty="0">
                <a:solidFill>
                  <a:srgbClr val="444444"/>
                </a:solidFill>
                <a:latin typeface="Arial"/>
                <a:cs typeface="Arial"/>
              </a:rPr>
              <a:t>RR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70" dirty="0">
                <a:solidFill>
                  <a:srgbClr val="444444"/>
                </a:solidFill>
                <a:latin typeface="Arial"/>
                <a:cs typeface="Arial"/>
              </a:rPr>
              <a:t>NC</a:t>
            </a:r>
            <a:r>
              <a:rPr sz="3700" spc="-215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130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3700" spc="-38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700" spc="-24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0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145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5779" y="1810519"/>
            <a:ext cx="5311140" cy="3434715"/>
            <a:chOff x="285779" y="1810519"/>
            <a:chExt cx="5311140" cy="34347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79" y="1810519"/>
              <a:ext cx="5310807" cy="34342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883" y="2398178"/>
              <a:ext cx="3612598" cy="173603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 rot="21000000">
            <a:off x="1795488" y="2993715"/>
            <a:ext cx="2298243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290" dirty="0">
                <a:solidFill>
                  <a:srgbClr val="FAFBFB"/>
                </a:solidFill>
                <a:latin typeface="Calibri"/>
                <a:cs typeface="Calibri"/>
              </a:rPr>
              <a:t>JAVASCRIPT</a:t>
            </a:r>
            <a:endParaRPr sz="4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77324" y="4238231"/>
            <a:ext cx="16860520" cy="6318885"/>
            <a:chOff x="2477324" y="4238231"/>
            <a:chExt cx="16860520" cy="631888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90398" y="8409854"/>
              <a:ext cx="2147170" cy="21471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54973" y="7554871"/>
              <a:ext cx="523544" cy="5235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29819" y="7554871"/>
              <a:ext cx="523544" cy="5235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15135" y="7554871"/>
              <a:ext cx="523544" cy="5235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71662" y="4269643"/>
              <a:ext cx="2668270" cy="675640"/>
            </a:xfrm>
            <a:custGeom>
              <a:avLst/>
              <a:gdLst/>
              <a:ahLst/>
              <a:cxnLst/>
              <a:rect l="l" t="t" r="r" b="b"/>
              <a:pathLst>
                <a:path w="2668270" h="675639">
                  <a:moveTo>
                    <a:pt x="0" y="0"/>
                  </a:moveTo>
                  <a:lnTo>
                    <a:pt x="2667993" y="0"/>
                  </a:lnTo>
                  <a:lnTo>
                    <a:pt x="2667993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80029" y="4269643"/>
              <a:ext cx="8402320" cy="675640"/>
            </a:xfrm>
            <a:custGeom>
              <a:avLst/>
              <a:gdLst/>
              <a:ahLst/>
              <a:cxnLst/>
              <a:rect l="l" t="t" r="r" b="b"/>
              <a:pathLst>
                <a:path w="8402319" h="675639">
                  <a:moveTo>
                    <a:pt x="0" y="0"/>
                  </a:moveTo>
                  <a:lnTo>
                    <a:pt x="8401702" y="0"/>
                  </a:lnTo>
                  <a:lnTo>
                    <a:pt x="8401702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37344" y="5061051"/>
              <a:ext cx="3916679" cy="675640"/>
            </a:xfrm>
            <a:custGeom>
              <a:avLst/>
              <a:gdLst/>
              <a:ahLst/>
              <a:cxnLst/>
              <a:rect l="l" t="t" r="r" b="b"/>
              <a:pathLst>
                <a:path w="3916679" h="675639">
                  <a:moveTo>
                    <a:pt x="0" y="0"/>
                  </a:moveTo>
                  <a:lnTo>
                    <a:pt x="3916071" y="0"/>
                  </a:lnTo>
                  <a:lnTo>
                    <a:pt x="3916071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92205" y="5061051"/>
              <a:ext cx="9236075" cy="675640"/>
            </a:xfrm>
            <a:custGeom>
              <a:avLst/>
              <a:gdLst/>
              <a:ahLst/>
              <a:cxnLst/>
              <a:rect l="l" t="t" r="r" b="b"/>
              <a:pathLst>
                <a:path w="9236075" h="675639">
                  <a:moveTo>
                    <a:pt x="0" y="0"/>
                  </a:moveTo>
                  <a:lnTo>
                    <a:pt x="9235611" y="0"/>
                  </a:lnTo>
                  <a:lnTo>
                    <a:pt x="9235611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08737" y="5852458"/>
              <a:ext cx="2220595" cy="675640"/>
            </a:xfrm>
            <a:custGeom>
              <a:avLst/>
              <a:gdLst/>
              <a:ahLst/>
              <a:cxnLst/>
              <a:rect l="l" t="t" r="r" b="b"/>
              <a:pathLst>
                <a:path w="2220595" h="675640">
                  <a:moveTo>
                    <a:pt x="0" y="0"/>
                  </a:moveTo>
                  <a:lnTo>
                    <a:pt x="2220335" y="0"/>
                  </a:lnTo>
                  <a:lnTo>
                    <a:pt x="2220335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51546" y="5852458"/>
              <a:ext cx="4163060" cy="675640"/>
            </a:xfrm>
            <a:custGeom>
              <a:avLst/>
              <a:gdLst/>
              <a:ahLst/>
              <a:cxnLst/>
              <a:rect l="l" t="t" r="r" b="b"/>
              <a:pathLst>
                <a:path w="4163059" h="675640">
                  <a:moveTo>
                    <a:pt x="0" y="0"/>
                  </a:moveTo>
                  <a:lnTo>
                    <a:pt x="4162586" y="0"/>
                  </a:lnTo>
                  <a:lnTo>
                    <a:pt x="4162586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27878" y="7485248"/>
              <a:ext cx="7943850" cy="675640"/>
            </a:xfrm>
            <a:custGeom>
              <a:avLst/>
              <a:gdLst/>
              <a:ahLst/>
              <a:cxnLst/>
              <a:rect l="l" t="t" r="r" b="b"/>
              <a:pathLst>
                <a:path w="7943850" h="675640">
                  <a:moveTo>
                    <a:pt x="0" y="0"/>
                  </a:moveTo>
                  <a:lnTo>
                    <a:pt x="7943635" y="0"/>
                  </a:lnTo>
                  <a:lnTo>
                    <a:pt x="7943635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9278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08425" algn="l"/>
                <a:tab pos="4932045" algn="l"/>
                <a:tab pos="712025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DECONSTRUCTING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MONSTER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DEFINITION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High-level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5941695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Prototype-based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object-oriented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493088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Multi-paradigm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3918720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Interpreted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just-in-time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compiled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7964669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Dynamic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8971392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Single-threaded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2907913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Garbage-collected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Non-blocking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High-level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Prototype-based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object-oriented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Multi-paradigm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Interpreted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just-in-time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compiled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Dynamic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Single-threaded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Garbage-collected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Non-blocking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159786" y="2819751"/>
            <a:ext cx="8604885" cy="3796665"/>
            <a:chOff x="8159786" y="2819751"/>
            <a:chExt cx="8604885" cy="379666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9786" y="2819751"/>
              <a:ext cx="4446526" cy="37963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2748" y="3133878"/>
              <a:ext cx="2980461" cy="23303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3479" y="2819751"/>
              <a:ext cx="4451108" cy="37963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6440" y="3133878"/>
              <a:ext cx="2985072" cy="233029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275868" y="3997522"/>
            <a:ext cx="3683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95" dirty="0">
                <a:solidFill>
                  <a:srgbClr val="444444"/>
                </a:solidFill>
                <a:latin typeface="Arial"/>
                <a:cs typeface="Arial"/>
              </a:rPr>
              <a:t>+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39786" y="2214831"/>
            <a:ext cx="8704580" cy="7769225"/>
            <a:chOff x="7539786" y="2214831"/>
            <a:chExt cx="8704580" cy="776922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5646" y="2214831"/>
              <a:ext cx="303655" cy="3036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9786" y="6467349"/>
              <a:ext cx="1843583" cy="18435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538146" y="9411017"/>
              <a:ext cx="964565" cy="530225"/>
            </a:xfrm>
            <a:custGeom>
              <a:avLst/>
              <a:gdLst/>
              <a:ahLst/>
              <a:cxnLst/>
              <a:rect l="l" t="t" r="r" b="b"/>
              <a:pathLst>
                <a:path w="964565" h="530225">
                  <a:moveTo>
                    <a:pt x="964186" y="529874"/>
                  </a:moveTo>
                  <a:lnTo>
                    <a:pt x="910610" y="528900"/>
                  </a:lnTo>
                  <a:lnTo>
                    <a:pt x="858134" y="525991"/>
                  </a:lnTo>
                  <a:lnTo>
                    <a:pt x="806759" y="521150"/>
                  </a:lnTo>
                  <a:lnTo>
                    <a:pt x="756484" y="514374"/>
                  </a:lnTo>
                  <a:lnTo>
                    <a:pt x="707310" y="505665"/>
                  </a:lnTo>
                  <a:lnTo>
                    <a:pt x="659236" y="495022"/>
                  </a:lnTo>
                  <a:lnTo>
                    <a:pt x="612263" y="482446"/>
                  </a:lnTo>
                  <a:lnTo>
                    <a:pt x="566390" y="467936"/>
                  </a:lnTo>
                  <a:lnTo>
                    <a:pt x="521618" y="451492"/>
                  </a:lnTo>
                  <a:lnTo>
                    <a:pt x="477947" y="433115"/>
                  </a:lnTo>
                  <a:lnTo>
                    <a:pt x="435376" y="412804"/>
                  </a:lnTo>
                  <a:lnTo>
                    <a:pt x="393906" y="390559"/>
                  </a:lnTo>
                  <a:lnTo>
                    <a:pt x="353536" y="366381"/>
                  </a:lnTo>
                  <a:lnTo>
                    <a:pt x="314267" y="340269"/>
                  </a:lnTo>
                  <a:lnTo>
                    <a:pt x="276098" y="312223"/>
                  </a:lnTo>
                  <a:lnTo>
                    <a:pt x="239030" y="282244"/>
                  </a:lnTo>
                  <a:lnTo>
                    <a:pt x="203062" y="250331"/>
                  </a:lnTo>
                  <a:lnTo>
                    <a:pt x="168195" y="216484"/>
                  </a:lnTo>
                  <a:lnTo>
                    <a:pt x="134429" y="180703"/>
                  </a:lnTo>
                  <a:lnTo>
                    <a:pt x="101763" y="142989"/>
                  </a:lnTo>
                  <a:lnTo>
                    <a:pt x="70198" y="103342"/>
                  </a:lnTo>
                  <a:lnTo>
                    <a:pt x="39733" y="61760"/>
                  </a:lnTo>
                  <a:lnTo>
                    <a:pt x="10369" y="18245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61578" y="9276285"/>
              <a:ext cx="163830" cy="196850"/>
            </a:xfrm>
            <a:custGeom>
              <a:avLst/>
              <a:gdLst/>
              <a:ahLst/>
              <a:cxnLst/>
              <a:rect l="l" t="t" r="r" b="b"/>
              <a:pathLst>
                <a:path w="163829" h="196850">
                  <a:moveTo>
                    <a:pt x="0" y="0"/>
                  </a:moveTo>
                  <a:lnTo>
                    <a:pt x="10444" y="196396"/>
                  </a:lnTo>
                  <a:lnTo>
                    <a:pt x="163384" y="109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3294" y="6639981"/>
              <a:ext cx="1680919" cy="14983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72697" y="6665318"/>
              <a:ext cx="1447643" cy="14476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4473022" y="9413707"/>
              <a:ext cx="1005205" cy="549275"/>
            </a:xfrm>
            <a:custGeom>
              <a:avLst/>
              <a:gdLst/>
              <a:ahLst/>
              <a:cxnLst/>
              <a:rect l="l" t="t" r="r" b="b"/>
              <a:pathLst>
                <a:path w="1005205" h="549275">
                  <a:moveTo>
                    <a:pt x="1004897" y="549271"/>
                  </a:moveTo>
                  <a:lnTo>
                    <a:pt x="946543" y="542162"/>
                  </a:lnTo>
                  <a:lnTo>
                    <a:pt x="889656" y="533748"/>
                  </a:lnTo>
                  <a:lnTo>
                    <a:pt x="834239" y="524030"/>
                  </a:lnTo>
                  <a:lnTo>
                    <a:pt x="780290" y="513008"/>
                  </a:lnTo>
                  <a:lnTo>
                    <a:pt x="727809" y="500681"/>
                  </a:lnTo>
                  <a:lnTo>
                    <a:pt x="676797" y="487049"/>
                  </a:lnTo>
                  <a:lnTo>
                    <a:pt x="627254" y="472113"/>
                  </a:lnTo>
                  <a:lnTo>
                    <a:pt x="579179" y="455873"/>
                  </a:lnTo>
                  <a:lnTo>
                    <a:pt x="532572" y="438328"/>
                  </a:lnTo>
                  <a:lnTo>
                    <a:pt x="487434" y="419478"/>
                  </a:lnTo>
                  <a:lnTo>
                    <a:pt x="443765" y="399324"/>
                  </a:lnTo>
                  <a:lnTo>
                    <a:pt x="401564" y="377865"/>
                  </a:lnTo>
                  <a:lnTo>
                    <a:pt x="360832" y="355102"/>
                  </a:lnTo>
                  <a:lnTo>
                    <a:pt x="321568" y="331035"/>
                  </a:lnTo>
                  <a:lnTo>
                    <a:pt x="283773" y="305663"/>
                  </a:lnTo>
                  <a:lnTo>
                    <a:pt x="247446" y="278986"/>
                  </a:lnTo>
                  <a:lnTo>
                    <a:pt x="212588" y="251005"/>
                  </a:lnTo>
                  <a:lnTo>
                    <a:pt x="179199" y="221720"/>
                  </a:lnTo>
                  <a:lnTo>
                    <a:pt x="147278" y="191130"/>
                  </a:lnTo>
                  <a:lnTo>
                    <a:pt x="116825" y="159235"/>
                  </a:lnTo>
                  <a:lnTo>
                    <a:pt x="87841" y="126036"/>
                  </a:lnTo>
                  <a:lnTo>
                    <a:pt x="60326" y="91533"/>
                  </a:lnTo>
                  <a:lnTo>
                    <a:pt x="34279" y="55724"/>
                  </a:lnTo>
                  <a:lnTo>
                    <a:pt x="9701" y="1861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401393" y="9276285"/>
              <a:ext cx="159385" cy="196850"/>
            </a:xfrm>
            <a:custGeom>
              <a:avLst/>
              <a:gdLst/>
              <a:ahLst/>
              <a:cxnLst/>
              <a:rect l="l" t="t" r="r" b="b"/>
              <a:pathLst>
                <a:path w="159384" h="196850">
                  <a:moveTo>
                    <a:pt x="0" y="0"/>
                  </a:moveTo>
                  <a:lnTo>
                    <a:pt x="3308" y="196646"/>
                  </a:lnTo>
                  <a:lnTo>
                    <a:pt x="159304" y="115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661948" y="2158448"/>
            <a:ext cx="61360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35" dirty="0">
                <a:solidFill>
                  <a:srgbClr val="444444"/>
                </a:solidFill>
                <a:latin typeface="Arial"/>
                <a:cs typeface="Arial"/>
              </a:rPr>
              <a:t>Any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 computer </a:t>
            </a:r>
            <a:r>
              <a:rPr sz="2600" b="1" spc="-80" dirty="0">
                <a:solidFill>
                  <a:srgbClr val="444444"/>
                </a:solidFill>
                <a:latin typeface="Arial"/>
                <a:cs typeface="Arial"/>
              </a:rPr>
              <a:t>program</a:t>
            </a:r>
            <a:r>
              <a:rPr sz="26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80" dirty="0">
                <a:solidFill>
                  <a:srgbClr val="444444"/>
                </a:solidFill>
                <a:latin typeface="Arial"/>
                <a:cs typeface="Arial"/>
              </a:rPr>
              <a:t>needs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90" dirty="0">
                <a:solidFill>
                  <a:srgbClr val="444444"/>
                </a:solidFill>
                <a:latin typeface="Arial"/>
                <a:cs typeface="Arial"/>
              </a:rPr>
              <a:t>resources:</a:t>
            </a:r>
            <a:endParaRPr sz="2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57380" y="8624007"/>
            <a:ext cx="17983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55" dirty="0">
                <a:solidFill>
                  <a:srgbClr val="444444"/>
                </a:solidFill>
                <a:latin typeface="Arial"/>
                <a:cs typeface="Arial"/>
              </a:rPr>
              <a:t>LOW-LEVEL</a:t>
            </a:r>
            <a:endParaRPr sz="2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18627" y="9453180"/>
            <a:ext cx="3126105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0"/>
              </a:spcBef>
            </a:pP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Developer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has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manage </a:t>
            </a:r>
            <a:r>
              <a:rPr sz="2150" spc="-5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resources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70" dirty="0">
                <a:solidFill>
                  <a:srgbClr val="F2425D"/>
                </a:solidFill>
                <a:latin typeface="Arial"/>
                <a:cs typeface="Arial"/>
              </a:rPr>
              <a:t>manually</a:t>
            </a:r>
            <a:endParaRPr sz="21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624697" y="8624007"/>
            <a:ext cx="19145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444444"/>
                </a:solidFill>
                <a:latin typeface="Arial"/>
                <a:cs typeface="Arial"/>
              </a:rPr>
              <a:t>HI</a:t>
            </a:r>
            <a:r>
              <a:rPr sz="2600" b="1" spc="-260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2600" b="1" spc="75" dirty="0">
                <a:solidFill>
                  <a:srgbClr val="444444"/>
                </a:solidFill>
                <a:latin typeface="Arial"/>
                <a:cs typeface="Arial"/>
              </a:rPr>
              <a:t>H-</a:t>
            </a:r>
            <a:r>
              <a:rPr sz="2600" b="1" spc="-190" dirty="0">
                <a:solidFill>
                  <a:srgbClr val="444444"/>
                </a:solidFill>
                <a:latin typeface="Arial"/>
                <a:cs typeface="Arial"/>
              </a:rPr>
              <a:t>LE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600" b="1" spc="-2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b="1" spc="-16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endParaRPr sz="2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36893" y="9346551"/>
            <a:ext cx="3152140" cy="1200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0"/>
              </a:spcBef>
            </a:pPr>
            <a:r>
              <a:rPr sz="2150" spc="-150" dirty="0">
                <a:solidFill>
                  <a:srgbClr val="F2425D"/>
                </a:solidFill>
                <a:latin typeface="Arial"/>
                <a:cs typeface="Arial"/>
              </a:rPr>
              <a:t>D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v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op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do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120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b="1" spc="-16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b="1" spc="-9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b="1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h</a:t>
            </a:r>
            <a:r>
              <a:rPr sz="2150" spc="-5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v</a:t>
            </a:r>
            <a:r>
              <a:rPr sz="2150" spc="-45" dirty="0">
                <a:solidFill>
                  <a:srgbClr val="F2425D"/>
                </a:solidFill>
                <a:latin typeface="Arial"/>
                <a:cs typeface="Arial"/>
              </a:rPr>
              <a:t>e 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worry,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everything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happens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automatically</a:t>
            </a:r>
            <a:endParaRPr sz="2150">
              <a:latin typeface="Arial"/>
              <a:cs typeface="Arial"/>
            </a:endParaRPr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AC58B065-952D-4328-9D52-70B9E8CA1D2F}"/>
              </a:ext>
            </a:extLst>
          </p:cNvPr>
          <p:cNvSpPr txBox="1">
            <a:spLocks/>
          </p:cNvSpPr>
          <p:nvPr/>
        </p:nvSpPr>
        <p:spPr>
          <a:xfrm>
            <a:off x="603309" y="259543"/>
            <a:ext cx="19278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  <a:tabLst>
                <a:tab pos="3908425" algn="l"/>
                <a:tab pos="4932045" algn="l"/>
                <a:tab pos="7120255" algn="l"/>
              </a:tabLst>
            </a:pP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DECONSTRUCTING THE MONSTER DEFINITION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High-level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Prototype-based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object-oriented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Multi-paradigm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Interpreted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just-in-time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compiled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Dynamic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Single-threaded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Garbage-collected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Non-blocking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196863" y="4301465"/>
            <a:ext cx="6853555" cy="3863975"/>
            <a:chOff x="9196863" y="4301465"/>
            <a:chExt cx="6853555" cy="386397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6863" y="4368655"/>
              <a:ext cx="4446526" cy="37963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9825" y="4682781"/>
              <a:ext cx="2980461" cy="23303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5694" y="4301465"/>
              <a:ext cx="2094177" cy="2094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2523" y="5266646"/>
              <a:ext cx="732961" cy="73296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989415" y="5739575"/>
              <a:ext cx="1040130" cy="293370"/>
            </a:xfrm>
            <a:custGeom>
              <a:avLst/>
              <a:gdLst/>
              <a:ahLst/>
              <a:cxnLst/>
              <a:rect l="l" t="t" r="r" b="b"/>
              <a:pathLst>
                <a:path w="1040130" h="293370">
                  <a:moveTo>
                    <a:pt x="1039785" y="293017"/>
                  </a:moveTo>
                  <a:lnTo>
                    <a:pt x="1007097" y="263879"/>
                  </a:lnTo>
                  <a:lnTo>
                    <a:pt x="973110" y="236266"/>
                  </a:lnTo>
                  <a:lnTo>
                    <a:pt x="937826" y="210177"/>
                  </a:lnTo>
                  <a:lnTo>
                    <a:pt x="901244" y="185614"/>
                  </a:lnTo>
                  <a:lnTo>
                    <a:pt x="863364" y="162575"/>
                  </a:lnTo>
                  <a:lnTo>
                    <a:pt x="824187" y="141062"/>
                  </a:lnTo>
                  <a:lnTo>
                    <a:pt x="783712" y="121074"/>
                  </a:lnTo>
                  <a:lnTo>
                    <a:pt x="741939" y="102610"/>
                  </a:lnTo>
                  <a:lnTo>
                    <a:pt x="698868" y="85672"/>
                  </a:lnTo>
                  <a:lnTo>
                    <a:pt x="654500" y="70258"/>
                  </a:lnTo>
                  <a:lnTo>
                    <a:pt x="608834" y="56370"/>
                  </a:lnTo>
                  <a:lnTo>
                    <a:pt x="561870" y="44007"/>
                  </a:lnTo>
                  <a:lnTo>
                    <a:pt x="513609" y="33168"/>
                  </a:lnTo>
                  <a:lnTo>
                    <a:pt x="464049" y="23855"/>
                  </a:lnTo>
                  <a:lnTo>
                    <a:pt x="413192" y="16066"/>
                  </a:lnTo>
                  <a:lnTo>
                    <a:pt x="361038" y="9803"/>
                  </a:lnTo>
                  <a:lnTo>
                    <a:pt x="307585" y="5065"/>
                  </a:lnTo>
                  <a:lnTo>
                    <a:pt x="252835" y="1851"/>
                  </a:lnTo>
                  <a:lnTo>
                    <a:pt x="196787" y="163"/>
                  </a:lnTo>
                  <a:lnTo>
                    <a:pt x="139441" y="0"/>
                  </a:lnTo>
                  <a:lnTo>
                    <a:pt x="80798" y="1361"/>
                  </a:lnTo>
                  <a:lnTo>
                    <a:pt x="20856" y="4248"/>
                  </a:lnTo>
                  <a:lnTo>
                    <a:pt x="0" y="618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835108" y="5656244"/>
              <a:ext cx="183515" cy="175260"/>
            </a:xfrm>
            <a:custGeom>
              <a:avLst/>
              <a:gdLst/>
              <a:ahLst/>
              <a:cxnLst/>
              <a:rect l="l" t="t" r="r" b="b"/>
              <a:pathLst>
                <a:path w="183515" h="175260">
                  <a:moveTo>
                    <a:pt x="167031" y="0"/>
                  </a:moveTo>
                  <a:lnTo>
                    <a:pt x="0" y="103827"/>
                  </a:lnTo>
                  <a:lnTo>
                    <a:pt x="183282" y="175159"/>
                  </a:lnTo>
                  <a:lnTo>
                    <a:pt x="16703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201057" y="5685075"/>
            <a:ext cx="263017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Cleaning</a:t>
            </a:r>
            <a:r>
              <a:rPr sz="2150" spc="-114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150" spc="-1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memory </a:t>
            </a:r>
            <a:r>
              <a:rPr sz="2150" spc="-5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so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we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don’t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have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endParaRPr sz="2150">
              <a:latin typeface="Arial"/>
              <a:cs typeface="Arial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E02D1F0D-3EF3-4D93-A041-BF76070914A3}"/>
              </a:ext>
            </a:extLst>
          </p:cNvPr>
          <p:cNvSpPr txBox="1">
            <a:spLocks/>
          </p:cNvSpPr>
          <p:nvPr/>
        </p:nvSpPr>
        <p:spPr>
          <a:xfrm>
            <a:off x="603309" y="259543"/>
            <a:ext cx="19278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  <a:tabLst>
                <a:tab pos="3908425" algn="l"/>
                <a:tab pos="4932045" algn="l"/>
                <a:tab pos="7120255" algn="l"/>
              </a:tabLst>
            </a:pP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DECONSTRUCTING THE MONSTER DEFINITION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High-level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Prototype-based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object-oriented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Multi-paradigm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Interpreted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just-in-time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compiled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Dynamic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Single-threaded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Garbage-collected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Non-blocking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264869" y="2999727"/>
            <a:ext cx="11405870" cy="7219950"/>
            <a:chOff x="7264869" y="2999727"/>
            <a:chExt cx="11405870" cy="7219950"/>
          </a:xfrm>
        </p:grpSpPr>
        <p:sp>
          <p:nvSpPr>
            <p:cNvPr id="15" name="object 15"/>
            <p:cNvSpPr/>
            <p:nvPr/>
          </p:nvSpPr>
          <p:spPr>
            <a:xfrm>
              <a:off x="15695257" y="3083058"/>
              <a:ext cx="1040130" cy="293370"/>
            </a:xfrm>
            <a:custGeom>
              <a:avLst/>
              <a:gdLst/>
              <a:ahLst/>
              <a:cxnLst/>
              <a:rect l="l" t="t" r="r" b="b"/>
              <a:pathLst>
                <a:path w="1040130" h="293370">
                  <a:moveTo>
                    <a:pt x="1039785" y="293017"/>
                  </a:moveTo>
                  <a:lnTo>
                    <a:pt x="1007097" y="263879"/>
                  </a:lnTo>
                  <a:lnTo>
                    <a:pt x="973110" y="236266"/>
                  </a:lnTo>
                  <a:lnTo>
                    <a:pt x="937826" y="210177"/>
                  </a:lnTo>
                  <a:lnTo>
                    <a:pt x="901244" y="185614"/>
                  </a:lnTo>
                  <a:lnTo>
                    <a:pt x="863364" y="162575"/>
                  </a:lnTo>
                  <a:lnTo>
                    <a:pt x="824187" y="141062"/>
                  </a:lnTo>
                  <a:lnTo>
                    <a:pt x="783712" y="121074"/>
                  </a:lnTo>
                  <a:lnTo>
                    <a:pt x="741939" y="102610"/>
                  </a:lnTo>
                  <a:lnTo>
                    <a:pt x="698868" y="85672"/>
                  </a:lnTo>
                  <a:lnTo>
                    <a:pt x="654500" y="70258"/>
                  </a:lnTo>
                  <a:lnTo>
                    <a:pt x="608834" y="56370"/>
                  </a:lnTo>
                  <a:lnTo>
                    <a:pt x="561870" y="44007"/>
                  </a:lnTo>
                  <a:lnTo>
                    <a:pt x="513609" y="33168"/>
                  </a:lnTo>
                  <a:lnTo>
                    <a:pt x="464049" y="23855"/>
                  </a:lnTo>
                  <a:lnTo>
                    <a:pt x="413192" y="16066"/>
                  </a:lnTo>
                  <a:lnTo>
                    <a:pt x="361038" y="9803"/>
                  </a:lnTo>
                  <a:lnTo>
                    <a:pt x="307585" y="5065"/>
                  </a:lnTo>
                  <a:lnTo>
                    <a:pt x="252835" y="1851"/>
                  </a:lnTo>
                  <a:lnTo>
                    <a:pt x="196787" y="163"/>
                  </a:lnTo>
                  <a:lnTo>
                    <a:pt x="139441" y="0"/>
                  </a:lnTo>
                  <a:lnTo>
                    <a:pt x="80798" y="1361"/>
                  </a:lnTo>
                  <a:lnTo>
                    <a:pt x="20856" y="4248"/>
                  </a:lnTo>
                  <a:lnTo>
                    <a:pt x="0" y="618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40950" y="2999727"/>
              <a:ext cx="183515" cy="175260"/>
            </a:xfrm>
            <a:custGeom>
              <a:avLst/>
              <a:gdLst/>
              <a:ahLst/>
              <a:cxnLst/>
              <a:rect l="l" t="t" r="r" b="b"/>
              <a:pathLst>
                <a:path w="183515" h="175260">
                  <a:moveTo>
                    <a:pt x="167042" y="0"/>
                  </a:moveTo>
                  <a:lnTo>
                    <a:pt x="0" y="103826"/>
                  </a:lnTo>
                  <a:lnTo>
                    <a:pt x="183282" y="175159"/>
                  </a:lnTo>
                  <a:lnTo>
                    <a:pt x="16704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64869" y="8928158"/>
              <a:ext cx="11405870" cy="1291590"/>
            </a:xfrm>
            <a:custGeom>
              <a:avLst/>
              <a:gdLst/>
              <a:ahLst/>
              <a:cxnLst/>
              <a:rect l="l" t="t" r="r" b="b"/>
              <a:pathLst>
                <a:path w="11405869" h="1291590">
                  <a:moveTo>
                    <a:pt x="11405338" y="0"/>
                  </a:moveTo>
                  <a:lnTo>
                    <a:pt x="0" y="0"/>
                  </a:lnTo>
                  <a:lnTo>
                    <a:pt x="0" y="1291030"/>
                  </a:lnTo>
                  <a:lnTo>
                    <a:pt x="11405338" y="1291030"/>
                  </a:lnTo>
                  <a:lnTo>
                    <a:pt x="1140533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921925" y="3073611"/>
            <a:ext cx="20447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b</a:t>
            </a:r>
            <a:r>
              <a:rPr sz="2150" spc="120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ov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r 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0s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and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1s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68395" y="9336692"/>
            <a:ext cx="5782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More</a:t>
            </a:r>
            <a:r>
              <a:rPr sz="28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15" dirty="0">
                <a:solidFill>
                  <a:srgbClr val="444444"/>
                </a:solidFill>
                <a:latin typeface="Arial"/>
                <a:cs typeface="Arial"/>
              </a:rPr>
              <a:t>about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80" dirty="0">
                <a:solidFill>
                  <a:srgbClr val="444444"/>
                </a:solidFill>
                <a:latin typeface="Arial"/>
                <a:cs typeface="Arial"/>
              </a:rPr>
              <a:t>Later in</a:t>
            </a:r>
            <a:r>
              <a:rPr sz="28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60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8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444444"/>
                </a:solidFill>
                <a:latin typeface="Arial"/>
                <a:cs typeface="Arial"/>
              </a:rPr>
              <a:t>Section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829057" y="1969375"/>
            <a:ext cx="7329170" cy="7778115"/>
            <a:chOff x="8829057" y="1969375"/>
            <a:chExt cx="7329170" cy="777811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01854" y="9391276"/>
              <a:ext cx="356010" cy="3560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9057" y="1969375"/>
              <a:ext cx="7065136" cy="317679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2019" y="2283502"/>
              <a:ext cx="5599212" cy="17108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6680" y="5842432"/>
              <a:ext cx="5429808" cy="31327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9642" y="6156560"/>
              <a:ext cx="3963822" cy="16667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361623" y="4383360"/>
              <a:ext cx="0" cy="1127760"/>
            </a:xfrm>
            <a:custGeom>
              <a:avLst/>
              <a:gdLst/>
              <a:ahLst/>
              <a:cxnLst/>
              <a:rect l="l" t="t" r="r" b="b"/>
              <a:pathLst>
                <a:path h="1127760">
                  <a:moveTo>
                    <a:pt x="0" y="0"/>
                  </a:moveTo>
                  <a:lnTo>
                    <a:pt x="0" y="1085418"/>
                  </a:lnTo>
                  <a:lnTo>
                    <a:pt x="0" y="1127301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98277" y="5468780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775445" y="4881645"/>
            <a:ext cx="62630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9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450" b="1" spc="-22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450" b="1" spc="-40" dirty="0">
                <a:solidFill>
                  <a:srgbClr val="444444"/>
                </a:solidFill>
                <a:latin typeface="Arial"/>
                <a:cs typeface="Arial"/>
              </a:rPr>
              <a:t>NV</a:t>
            </a:r>
            <a:r>
              <a:rPr sz="2450" b="1" spc="-21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b="1" spc="-17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b="1" spc="-8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12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450" b="1" spc="-22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114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450" b="1" spc="-19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b="1" spc="-19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450" b="1" spc="10" dirty="0">
                <a:solidFill>
                  <a:srgbClr val="444444"/>
                </a:solidFill>
                <a:latin typeface="Arial"/>
                <a:cs typeface="Arial"/>
              </a:rPr>
              <a:t>HI</a:t>
            </a:r>
            <a:r>
              <a:rPr sz="2450" b="1" spc="-120" dirty="0">
                <a:solidFill>
                  <a:srgbClr val="444444"/>
                </a:solidFill>
                <a:latin typeface="Arial"/>
                <a:cs typeface="Arial"/>
              </a:rPr>
              <a:t>NE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19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450" b="1" spc="-22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450" b="1" spc="-15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450" b="1" spc="-21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5" dirty="0">
                <a:solidFill>
                  <a:srgbClr val="444444"/>
                </a:solidFill>
                <a:latin typeface="Arial"/>
                <a:cs typeface="Arial"/>
              </a:rPr>
              <a:t>=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19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450" b="1" spc="-22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450" b="1" spc="114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450" b="1" spc="-2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450" b="1" spc="4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LI</a:t>
            </a:r>
            <a:r>
              <a:rPr sz="2450" b="1" spc="-14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289524" y="5445215"/>
            <a:ext cx="1245870" cy="1143635"/>
            <a:chOff x="15289524" y="5445215"/>
            <a:chExt cx="1245870" cy="1143635"/>
          </a:xfrm>
        </p:grpSpPr>
        <p:sp>
          <p:nvSpPr>
            <p:cNvPr id="31" name="object 31"/>
            <p:cNvSpPr/>
            <p:nvPr/>
          </p:nvSpPr>
          <p:spPr>
            <a:xfrm>
              <a:off x="15372829" y="5598067"/>
              <a:ext cx="1141730" cy="969644"/>
            </a:xfrm>
            <a:custGeom>
              <a:avLst/>
              <a:gdLst/>
              <a:ahLst/>
              <a:cxnLst/>
              <a:rect l="l" t="t" r="r" b="b"/>
              <a:pathLst>
                <a:path w="1141730" h="969645">
                  <a:moveTo>
                    <a:pt x="1141404" y="969242"/>
                  </a:moveTo>
                  <a:lnTo>
                    <a:pt x="1088162" y="967465"/>
                  </a:lnTo>
                  <a:lnTo>
                    <a:pt x="1036140" y="964198"/>
                  </a:lnTo>
                  <a:lnTo>
                    <a:pt x="985338" y="959441"/>
                  </a:lnTo>
                  <a:lnTo>
                    <a:pt x="935754" y="953194"/>
                  </a:lnTo>
                  <a:lnTo>
                    <a:pt x="887390" y="945458"/>
                  </a:lnTo>
                  <a:lnTo>
                    <a:pt x="840245" y="936233"/>
                  </a:lnTo>
                  <a:lnTo>
                    <a:pt x="794320" y="925517"/>
                  </a:lnTo>
                  <a:lnTo>
                    <a:pt x="749614" y="913312"/>
                  </a:lnTo>
                  <a:lnTo>
                    <a:pt x="706127" y="899617"/>
                  </a:lnTo>
                  <a:lnTo>
                    <a:pt x="663859" y="884433"/>
                  </a:lnTo>
                  <a:lnTo>
                    <a:pt x="622811" y="867758"/>
                  </a:lnTo>
                  <a:lnTo>
                    <a:pt x="582982" y="849594"/>
                  </a:lnTo>
                  <a:lnTo>
                    <a:pt x="544373" y="829941"/>
                  </a:lnTo>
                  <a:lnTo>
                    <a:pt x="506983" y="808797"/>
                  </a:lnTo>
                  <a:lnTo>
                    <a:pt x="470812" y="786164"/>
                  </a:lnTo>
                  <a:lnTo>
                    <a:pt x="435860" y="762042"/>
                  </a:lnTo>
                  <a:lnTo>
                    <a:pt x="402128" y="736429"/>
                  </a:lnTo>
                  <a:lnTo>
                    <a:pt x="369615" y="709327"/>
                  </a:lnTo>
                  <a:lnTo>
                    <a:pt x="338321" y="680735"/>
                  </a:lnTo>
                  <a:lnTo>
                    <a:pt x="308247" y="650654"/>
                  </a:lnTo>
                  <a:lnTo>
                    <a:pt x="279392" y="619083"/>
                  </a:lnTo>
                  <a:lnTo>
                    <a:pt x="251757" y="586022"/>
                  </a:lnTo>
                  <a:lnTo>
                    <a:pt x="225340" y="551471"/>
                  </a:lnTo>
                  <a:lnTo>
                    <a:pt x="200143" y="515431"/>
                  </a:lnTo>
                  <a:lnTo>
                    <a:pt x="176166" y="477901"/>
                  </a:lnTo>
                  <a:lnTo>
                    <a:pt x="153407" y="438882"/>
                  </a:lnTo>
                  <a:lnTo>
                    <a:pt x="131868" y="398372"/>
                  </a:lnTo>
                  <a:lnTo>
                    <a:pt x="111548" y="356373"/>
                  </a:lnTo>
                  <a:lnTo>
                    <a:pt x="92448" y="312885"/>
                  </a:lnTo>
                  <a:lnTo>
                    <a:pt x="74567" y="267906"/>
                  </a:lnTo>
                  <a:lnTo>
                    <a:pt x="57905" y="221438"/>
                  </a:lnTo>
                  <a:lnTo>
                    <a:pt x="42463" y="173480"/>
                  </a:lnTo>
                  <a:lnTo>
                    <a:pt x="28240" y="124033"/>
                  </a:lnTo>
                  <a:lnTo>
                    <a:pt x="15236" y="73096"/>
                  </a:lnTo>
                  <a:lnTo>
                    <a:pt x="3451" y="2066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289524" y="5445215"/>
              <a:ext cx="173990" cy="188595"/>
            </a:xfrm>
            <a:custGeom>
              <a:avLst/>
              <a:gdLst/>
              <a:ahLst/>
              <a:cxnLst/>
              <a:rect l="l" t="t" r="r" b="b"/>
              <a:pathLst>
                <a:path w="173990" h="188595">
                  <a:moveTo>
                    <a:pt x="57778" y="0"/>
                  </a:moveTo>
                  <a:lnTo>
                    <a:pt x="0" y="187996"/>
                  </a:lnTo>
                  <a:lnTo>
                    <a:pt x="173513" y="159020"/>
                  </a:lnTo>
                  <a:lnTo>
                    <a:pt x="5777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6765407" y="6207826"/>
            <a:ext cx="237934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Happens</a:t>
            </a:r>
            <a:r>
              <a:rPr sz="2150" spc="-10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inside</a:t>
            </a:r>
            <a:r>
              <a:rPr sz="2150" spc="-10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the </a:t>
            </a:r>
            <a:r>
              <a:rPr sz="2150" spc="-5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JavaScript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engine</a:t>
            </a:r>
            <a:endParaRPr sz="2150">
              <a:latin typeface="Arial"/>
              <a:cs typeface="Arial"/>
            </a:endParaRPr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98135229-9DC8-4471-B862-3A6236D54218}"/>
              </a:ext>
            </a:extLst>
          </p:cNvPr>
          <p:cNvSpPr txBox="1">
            <a:spLocks/>
          </p:cNvSpPr>
          <p:nvPr/>
        </p:nvSpPr>
        <p:spPr>
          <a:xfrm>
            <a:off x="603309" y="259543"/>
            <a:ext cx="19278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  <a:tabLst>
                <a:tab pos="3908425" algn="l"/>
                <a:tab pos="4932045" algn="l"/>
                <a:tab pos="7120255" algn="l"/>
              </a:tabLst>
            </a:pP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DECONSTRUCTING THE MONSTER DEFINITION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High-level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Prototype-based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object-oriented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Multi-paradigm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Interpreted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just-in-time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compiled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Dynamic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Single-threaded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Garbage-collected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Non-blocking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64869" y="8928158"/>
            <a:ext cx="11405870" cy="1291590"/>
          </a:xfrm>
          <a:custGeom>
            <a:avLst/>
            <a:gdLst/>
            <a:ahLst/>
            <a:cxnLst/>
            <a:rect l="l" t="t" r="r" b="b"/>
            <a:pathLst>
              <a:path w="11405869" h="1291590">
                <a:moveTo>
                  <a:pt x="11405338" y="0"/>
                </a:moveTo>
                <a:lnTo>
                  <a:pt x="0" y="0"/>
                </a:lnTo>
                <a:lnTo>
                  <a:pt x="0" y="1291030"/>
                </a:lnTo>
                <a:lnTo>
                  <a:pt x="11405338" y="1291030"/>
                </a:lnTo>
                <a:lnTo>
                  <a:pt x="1140533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64869" y="8928158"/>
            <a:ext cx="11405870" cy="1291590"/>
          </a:xfrm>
          <a:prstGeom prst="rect">
            <a:avLst/>
          </a:prstGeom>
        </p:spPr>
        <p:txBody>
          <a:bodyPr vert="horz" wrap="square" lIns="0" tIns="419734" rIns="0" bIns="0" rtlCol="0">
            <a:spAutoFit/>
          </a:bodyPr>
          <a:lstStyle/>
          <a:p>
            <a:pPr marR="617855" algn="ctr">
              <a:lnSpc>
                <a:spcPct val="100000"/>
              </a:lnSpc>
              <a:spcBef>
                <a:spcPts val="3304"/>
              </a:spcBef>
            </a:pP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More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15" dirty="0">
                <a:solidFill>
                  <a:srgbClr val="444444"/>
                </a:solidFill>
                <a:latin typeface="Arial"/>
                <a:cs typeface="Arial"/>
              </a:rPr>
              <a:t>about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later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35" dirty="0">
                <a:solidFill>
                  <a:srgbClr val="444444"/>
                </a:solidFill>
                <a:latin typeface="Arial"/>
                <a:cs typeface="Arial"/>
              </a:rPr>
              <a:t>Multiple</a:t>
            </a:r>
            <a:r>
              <a:rPr sz="2800" b="1" spc="-80" dirty="0">
                <a:solidFill>
                  <a:srgbClr val="444444"/>
                </a:solidFill>
                <a:latin typeface="Arial"/>
                <a:cs typeface="Arial"/>
              </a:rPr>
              <a:t> Sections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121798" y="2134566"/>
            <a:ext cx="9413875" cy="7611109"/>
            <a:chOff x="7121798" y="2134566"/>
            <a:chExt cx="9413875" cy="7611109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68659" y="9379169"/>
              <a:ext cx="366480" cy="3664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1798" y="2134566"/>
              <a:ext cx="303655" cy="3036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684388" y="4726406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80" y="0"/>
                  </a:moveTo>
                  <a:lnTo>
                    <a:pt x="251437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2" y="538109"/>
                  </a:lnTo>
                  <a:lnTo>
                    <a:pt x="164009" y="562456"/>
                  </a:lnTo>
                  <a:lnTo>
                    <a:pt x="206858" y="579847"/>
                  </a:lnTo>
                  <a:lnTo>
                    <a:pt x="251437" y="590282"/>
                  </a:lnTo>
                  <a:lnTo>
                    <a:pt x="296880" y="593760"/>
                  </a:lnTo>
                  <a:lnTo>
                    <a:pt x="342323" y="590282"/>
                  </a:lnTo>
                  <a:lnTo>
                    <a:pt x="386901" y="579847"/>
                  </a:lnTo>
                  <a:lnTo>
                    <a:pt x="429751" y="562456"/>
                  </a:lnTo>
                  <a:lnTo>
                    <a:pt x="470007" y="538109"/>
                  </a:lnTo>
                  <a:lnTo>
                    <a:pt x="506806" y="506806"/>
                  </a:lnTo>
                  <a:lnTo>
                    <a:pt x="538109" y="470007"/>
                  </a:lnTo>
                  <a:lnTo>
                    <a:pt x="562456" y="429751"/>
                  </a:lnTo>
                  <a:lnTo>
                    <a:pt x="579847" y="386901"/>
                  </a:lnTo>
                  <a:lnTo>
                    <a:pt x="590282" y="342323"/>
                  </a:lnTo>
                  <a:lnTo>
                    <a:pt x="593760" y="296880"/>
                  </a:lnTo>
                  <a:lnTo>
                    <a:pt x="590282" y="251437"/>
                  </a:lnTo>
                  <a:lnTo>
                    <a:pt x="579847" y="206858"/>
                  </a:lnTo>
                  <a:lnTo>
                    <a:pt x="562456" y="164009"/>
                  </a:lnTo>
                  <a:lnTo>
                    <a:pt x="538109" y="123752"/>
                  </a:lnTo>
                  <a:lnTo>
                    <a:pt x="506806" y="86954"/>
                  </a:lnTo>
                  <a:lnTo>
                    <a:pt x="470007" y="55650"/>
                  </a:lnTo>
                  <a:lnTo>
                    <a:pt x="429751" y="31303"/>
                  </a:lnTo>
                  <a:lnTo>
                    <a:pt x="386901" y="13912"/>
                  </a:lnTo>
                  <a:lnTo>
                    <a:pt x="342323" y="3478"/>
                  </a:lnTo>
                  <a:lnTo>
                    <a:pt x="296880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618100" y="1939969"/>
            <a:ext cx="9876155" cy="1106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90"/>
              </a:spcBef>
            </a:pP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Paradigm</a:t>
            </a:r>
            <a:r>
              <a:rPr sz="2600" spc="-70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35" dirty="0">
                <a:solidFill>
                  <a:srgbClr val="444444"/>
                </a:solidFill>
                <a:latin typeface="Arial"/>
                <a:cs typeface="Arial"/>
              </a:rPr>
              <a:t>An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444444"/>
                </a:solidFill>
                <a:latin typeface="Arial"/>
                <a:cs typeface="Arial"/>
              </a:rPr>
              <a:t>approach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45" dirty="0">
                <a:solidFill>
                  <a:srgbClr val="444444"/>
                </a:solidFill>
                <a:latin typeface="Arial"/>
                <a:cs typeface="Arial"/>
              </a:rPr>
              <a:t>mindset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8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50" dirty="0">
                <a:solidFill>
                  <a:srgbClr val="444444"/>
                </a:solidFill>
                <a:latin typeface="Arial"/>
                <a:cs typeface="Arial"/>
              </a:rPr>
              <a:t>structuring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45" dirty="0">
                <a:solidFill>
                  <a:srgbClr val="444444"/>
                </a:solidFill>
                <a:latin typeface="Arial"/>
                <a:cs typeface="Arial"/>
              </a:rPr>
              <a:t>code,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45" dirty="0">
                <a:solidFill>
                  <a:srgbClr val="444444"/>
                </a:solidFill>
                <a:latin typeface="Arial"/>
                <a:cs typeface="Arial"/>
              </a:rPr>
              <a:t>which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40" dirty="0">
                <a:solidFill>
                  <a:srgbClr val="444444"/>
                </a:solidFill>
                <a:latin typeface="Arial"/>
                <a:cs typeface="Arial"/>
              </a:rPr>
              <a:t>will </a:t>
            </a:r>
            <a:r>
              <a:rPr sz="2600" spc="-7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Arial"/>
                <a:cs typeface="Arial"/>
              </a:rPr>
              <a:t>direct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444444"/>
                </a:solidFill>
                <a:latin typeface="Arial"/>
                <a:cs typeface="Arial"/>
              </a:rPr>
              <a:t>your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Arial"/>
                <a:cs typeface="Arial"/>
              </a:rPr>
              <a:t>coding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Arial"/>
                <a:cs typeface="Arial"/>
              </a:rPr>
              <a:t>style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444"/>
                </a:solidFill>
                <a:latin typeface="Arial"/>
                <a:cs typeface="Arial"/>
              </a:rPr>
              <a:t>technique.</a:t>
            </a:r>
            <a:endParaRPr sz="2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78456" y="4794419"/>
            <a:ext cx="45561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86130" algn="l"/>
              </a:tabLst>
            </a:pPr>
            <a:r>
              <a:rPr sz="2450" b="1" spc="55" dirty="0">
                <a:solidFill>
                  <a:srgbClr val="444444"/>
                </a:solidFill>
                <a:latin typeface="Arial"/>
                <a:cs typeface="Arial"/>
              </a:rPr>
              <a:t>1	</a:t>
            </a:r>
            <a:r>
              <a:rPr sz="3900" spc="44" baseline="1068" dirty="0">
                <a:solidFill>
                  <a:srgbClr val="444444"/>
                </a:solidFill>
                <a:latin typeface="Arial"/>
                <a:cs typeface="Arial"/>
              </a:rPr>
              <a:t>Procedural</a:t>
            </a:r>
            <a:r>
              <a:rPr sz="3900" spc="-172" baseline="1068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900" spc="89" baseline="1068" dirty="0">
                <a:solidFill>
                  <a:srgbClr val="444444"/>
                </a:solidFill>
                <a:latin typeface="Arial"/>
                <a:cs typeface="Arial"/>
              </a:rPr>
              <a:t>programming</a:t>
            </a:r>
            <a:endParaRPr sz="3900" baseline="1068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69369" y="5640112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59" h="594360">
                <a:moveTo>
                  <a:pt x="296880" y="0"/>
                </a:moveTo>
                <a:lnTo>
                  <a:pt x="251437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6"/>
                </a:lnTo>
                <a:lnTo>
                  <a:pt x="0" y="296879"/>
                </a:lnTo>
                <a:lnTo>
                  <a:pt x="3478" y="342322"/>
                </a:lnTo>
                <a:lnTo>
                  <a:pt x="13912" y="386900"/>
                </a:lnTo>
                <a:lnTo>
                  <a:pt x="31303" y="429750"/>
                </a:lnTo>
                <a:lnTo>
                  <a:pt x="55650" y="470006"/>
                </a:lnTo>
                <a:lnTo>
                  <a:pt x="86954" y="506805"/>
                </a:lnTo>
                <a:lnTo>
                  <a:pt x="123752" y="538108"/>
                </a:lnTo>
                <a:lnTo>
                  <a:pt x="164009" y="562455"/>
                </a:lnTo>
                <a:lnTo>
                  <a:pt x="206858" y="579846"/>
                </a:lnTo>
                <a:lnTo>
                  <a:pt x="251437" y="590281"/>
                </a:lnTo>
                <a:lnTo>
                  <a:pt x="296880" y="593759"/>
                </a:lnTo>
                <a:lnTo>
                  <a:pt x="342323" y="590281"/>
                </a:lnTo>
                <a:lnTo>
                  <a:pt x="386901" y="579846"/>
                </a:lnTo>
                <a:lnTo>
                  <a:pt x="429751" y="562455"/>
                </a:lnTo>
                <a:lnTo>
                  <a:pt x="470007" y="538108"/>
                </a:lnTo>
                <a:lnTo>
                  <a:pt x="506806" y="506805"/>
                </a:lnTo>
                <a:lnTo>
                  <a:pt x="538109" y="470006"/>
                </a:lnTo>
                <a:lnTo>
                  <a:pt x="562456" y="429750"/>
                </a:lnTo>
                <a:lnTo>
                  <a:pt x="579847" y="386900"/>
                </a:lnTo>
                <a:lnTo>
                  <a:pt x="590282" y="342322"/>
                </a:lnTo>
                <a:lnTo>
                  <a:pt x="593760" y="296879"/>
                </a:lnTo>
                <a:lnTo>
                  <a:pt x="590282" y="251436"/>
                </a:lnTo>
                <a:lnTo>
                  <a:pt x="579847" y="206858"/>
                </a:lnTo>
                <a:lnTo>
                  <a:pt x="562456" y="164009"/>
                </a:lnTo>
                <a:lnTo>
                  <a:pt x="538109" y="123752"/>
                </a:lnTo>
                <a:lnTo>
                  <a:pt x="506806" y="86954"/>
                </a:lnTo>
                <a:lnTo>
                  <a:pt x="470007" y="55650"/>
                </a:lnTo>
                <a:lnTo>
                  <a:pt x="429751" y="31303"/>
                </a:lnTo>
                <a:lnTo>
                  <a:pt x="386901" y="13912"/>
                </a:lnTo>
                <a:lnTo>
                  <a:pt x="342323" y="3478"/>
                </a:lnTo>
                <a:lnTo>
                  <a:pt x="29688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863437" y="5729066"/>
            <a:ext cx="2057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5" dirty="0">
                <a:solidFill>
                  <a:srgbClr val="444444"/>
                </a:solidFill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37092" y="5702603"/>
            <a:ext cx="54571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Object-oriented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444444"/>
                </a:solidFill>
                <a:latin typeface="Arial"/>
                <a:cs typeface="Arial"/>
              </a:rPr>
              <a:t>programming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(OOP)</a:t>
            </a:r>
            <a:endParaRPr sz="2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84388" y="6553817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59" h="594359">
                <a:moveTo>
                  <a:pt x="296879" y="0"/>
                </a:moveTo>
                <a:lnTo>
                  <a:pt x="251436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7"/>
                </a:lnTo>
                <a:lnTo>
                  <a:pt x="0" y="296880"/>
                </a:lnTo>
                <a:lnTo>
                  <a:pt x="3478" y="342323"/>
                </a:lnTo>
                <a:lnTo>
                  <a:pt x="13912" y="386901"/>
                </a:lnTo>
                <a:lnTo>
                  <a:pt x="31303" y="429751"/>
                </a:lnTo>
                <a:lnTo>
                  <a:pt x="55650" y="470007"/>
                </a:lnTo>
                <a:lnTo>
                  <a:pt x="86954" y="506806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6" y="590282"/>
                </a:lnTo>
                <a:lnTo>
                  <a:pt x="296879" y="593760"/>
                </a:lnTo>
                <a:lnTo>
                  <a:pt x="342322" y="590282"/>
                </a:lnTo>
                <a:lnTo>
                  <a:pt x="386900" y="579847"/>
                </a:lnTo>
                <a:lnTo>
                  <a:pt x="429750" y="562456"/>
                </a:lnTo>
                <a:lnTo>
                  <a:pt x="470006" y="538109"/>
                </a:lnTo>
                <a:lnTo>
                  <a:pt x="506805" y="506806"/>
                </a:lnTo>
                <a:lnTo>
                  <a:pt x="538108" y="470007"/>
                </a:lnTo>
                <a:lnTo>
                  <a:pt x="562455" y="429751"/>
                </a:lnTo>
                <a:lnTo>
                  <a:pt x="579846" y="386901"/>
                </a:lnTo>
                <a:lnTo>
                  <a:pt x="590281" y="342323"/>
                </a:lnTo>
                <a:lnTo>
                  <a:pt x="593759" y="296880"/>
                </a:lnTo>
                <a:lnTo>
                  <a:pt x="590281" y="251437"/>
                </a:lnTo>
                <a:lnTo>
                  <a:pt x="579846" y="206858"/>
                </a:lnTo>
                <a:lnTo>
                  <a:pt x="562455" y="164009"/>
                </a:lnTo>
                <a:lnTo>
                  <a:pt x="538108" y="123752"/>
                </a:lnTo>
                <a:lnTo>
                  <a:pt x="506805" y="86954"/>
                </a:lnTo>
                <a:lnTo>
                  <a:pt x="470006" y="55650"/>
                </a:lnTo>
                <a:lnTo>
                  <a:pt x="429750" y="31303"/>
                </a:lnTo>
                <a:lnTo>
                  <a:pt x="386900" y="13912"/>
                </a:lnTo>
                <a:lnTo>
                  <a:pt x="342322" y="3478"/>
                </a:lnTo>
                <a:lnTo>
                  <a:pt x="296879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78456" y="6642772"/>
            <a:ext cx="2057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5" dirty="0">
                <a:solidFill>
                  <a:srgbClr val="444444"/>
                </a:solidFill>
                <a:latin typeface="Arial"/>
                <a:cs typeface="Arial"/>
              </a:rPr>
              <a:t>3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07055" y="6616309"/>
            <a:ext cx="446278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55" dirty="0">
                <a:solidFill>
                  <a:srgbClr val="444444"/>
                </a:solidFill>
                <a:latin typeface="Arial"/>
                <a:cs typeface="Arial"/>
              </a:rPr>
              <a:t>Functional</a:t>
            </a:r>
            <a:r>
              <a:rPr sz="26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444444"/>
                </a:solidFill>
                <a:latin typeface="Arial"/>
                <a:cs typeface="Arial"/>
              </a:rPr>
              <a:t>programming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444"/>
                </a:solidFill>
                <a:latin typeface="Arial"/>
                <a:cs typeface="Arial"/>
              </a:rPr>
              <a:t>(FP)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43588" y="4021664"/>
            <a:ext cx="9103995" cy="2776220"/>
            <a:chOff x="9743588" y="4021664"/>
            <a:chExt cx="9103995" cy="2776220"/>
          </a:xfrm>
        </p:grpSpPr>
        <p:sp>
          <p:nvSpPr>
            <p:cNvPr id="30" name="object 30"/>
            <p:cNvSpPr/>
            <p:nvPr/>
          </p:nvSpPr>
          <p:spPr>
            <a:xfrm>
              <a:off x="9846050" y="4042605"/>
              <a:ext cx="1478280" cy="420370"/>
            </a:xfrm>
            <a:custGeom>
              <a:avLst/>
              <a:gdLst/>
              <a:ahLst/>
              <a:cxnLst/>
              <a:rect l="l" t="t" r="r" b="b"/>
              <a:pathLst>
                <a:path w="1478279" h="420370">
                  <a:moveTo>
                    <a:pt x="1477991" y="13423"/>
                  </a:moveTo>
                  <a:lnTo>
                    <a:pt x="1417269" y="8531"/>
                  </a:lnTo>
                  <a:lnTo>
                    <a:pt x="1357512" y="4743"/>
                  </a:lnTo>
                  <a:lnTo>
                    <a:pt x="1298721" y="2058"/>
                  </a:lnTo>
                  <a:lnTo>
                    <a:pt x="1240896" y="477"/>
                  </a:lnTo>
                  <a:lnTo>
                    <a:pt x="1184036" y="0"/>
                  </a:lnTo>
                  <a:lnTo>
                    <a:pt x="1128142" y="625"/>
                  </a:lnTo>
                  <a:lnTo>
                    <a:pt x="1073214" y="2355"/>
                  </a:lnTo>
                  <a:lnTo>
                    <a:pt x="1019251" y="5187"/>
                  </a:lnTo>
                  <a:lnTo>
                    <a:pt x="966254" y="9124"/>
                  </a:lnTo>
                  <a:lnTo>
                    <a:pt x="914223" y="14164"/>
                  </a:lnTo>
                  <a:lnTo>
                    <a:pt x="863158" y="20307"/>
                  </a:lnTo>
                  <a:lnTo>
                    <a:pt x="813058" y="27554"/>
                  </a:lnTo>
                  <a:lnTo>
                    <a:pt x="763923" y="35905"/>
                  </a:lnTo>
                  <a:lnTo>
                    <a:pt x="715755" y="45359"/>
                  </a:lnTo>
                  <a:lnTo>
                    <a:pt x="668552" y="55916"/>
                  </a:lnTo>
                  <a:lnTo>
                    <a:pt x="622315" y="67577"/>
                  </a:lnTo>
                  <a:lnTo>
                    <a:pt x="577043" y="80342"/>
                  </a:lnTo>
                  <a:lnTo>
                    <a:pt x="532737" y="94210"/>
                  </a:lnTo>
                  <a:lnTo>
                    <a:pt x="489397" y="109181"/>
                  </a:lnTo>
                  <a:lnTo>
                    <a:pt x="447022" y="125256"/>
                  </a:lnTo>
                  <a:lnTo>
                    <a:pt x="405613" y="142435"/>
                  </a:lnTo>
                  <a:lnTo>
                    <a:pt x="365170" y="160717"/>
                  </a:lnTo>
                  <a:lnTo>
                    <a:pt x="325693" y="180103"/>
                  </a:lnTo>
                  <a:lnTo>
                    <a:pt x="287181" y="200592"/>
                  </a:lnTo>
                  <a:lnTo>
                    <a:pt x="249634" y="222185"/>
                  </a:lnTo>
                  <a:lnTo>
                    <a:pt x="213054" y="244881"/>
                  </a:lnTo>
                  <a:lnTo>
                    <a:pt x="177439" y="268681"/>
                  </a:lnTo>
                  <a:lnTo>
                    <a:pt x="142790" y="293584"/>
                  </a:lnTo>
                  <a:lnTo>
                    <a:pt x="109106" y="319591"/>
                  </a:lnTo>
                  <a:lnTo>
                    <a:pt x="76388" y="346701"/>
                  </a:lnTo>
                  <a:lnTo>
                    <a:pt x="44636" y="374915"/>
                  </a:lnTo>
                  <a:lnTo>
                    <a:pt x="13850" y="404232"/>
                  </a:lnTo>
                  <a:lnTo>
                    <a:pt x="0" y="41994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743588" y="4388689"/>
              <a:ext cx="182880" cy="190500"/>
            </a:xfrm>
            <a:custGeom>
              <a:avLst/>
              <a:gdLst/>
              <a:ahLst/>
              <a:cxnLst/>
              <a:rect l="l" t="t" r="r" b="b"/>
              <a:pathLst>
                <a:path w="182879" h="190500">
                  <a:moveTo>
                    <a:pt x="50322" y="0"/>
                  </a:moveTo>
                  <a:lnTo>
                    <a:pt x="0" y="190128"/>
                  </a:lnTo>
                  <a:lnTo>
                    <a:pt x="182294" y="116308"/>
                  </a:lnTo>
                  <a:lnTo>
                    <a:pt x="5032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926969" y="5068550"/>
              <a:ext cx="3920490" cy="1729105"/>
            </a:xfrm>
            <a:custGeom>
              <a:avLst/>
              <a:gdLst/>
              <a:ahLst/>
              <a:cxnLst/>
              <a:rect l="l" t="t" r="r" b="b"/>
              <a:pathLst>
                <a:path w="3920490" h="1729104">
                  <a:moveTo>
                    <a:pt x="3920393" y="0"/>
                  </a:moveTo>
                  <a:lnTo>
                    <a:pt x="0" y="0"/>
                  </a:lnTo>
                  <a:lnTo>
                    <a:pt x="0" y="1728798"/>
                  </a:lnTo>
                  <a:lnTo>
                    <a:pt x="3920393" y="1728798"/>
                  </a:lnTo>
                  <a:lnTo>
                    <a:pt x="392039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406" y="5450053"/>
              <a:ext cx="345539" cy="3455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7164" y="6067631"/>
              <a:ext cx="345539" cy="34553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1550612" y="3726388"/>
            <a:ext cx="24130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one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we’ve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been </a:t>
            </a:r>
            <a:r>
              <a:rPr sz="2150" spc="-5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using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so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far</a:t>
            </a:r>
            <a:endParaRPr sz="21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926969" y="5068550"/>
            <a:ext cx="3920490" cy="1729105"/>
          </a:xfrm>
          <a:prstGeom prst="rect">
            <a:avLst/>
          </a:prstGeom>
        </p:spPr>
        <p:txBody>
          <a:bodyPr vert="horz" wrap="square" lIns="0" tIns="342265" rIns="0" bIns="0" rtlCol="0">
            <a:spAutoFit/>
          </a:bodyPr>
          <a:lstStyle/>
          <a:p>
            <a:pPr marL="517525" algn="ctr">
              <a:lnSpc>
                <a:spcPct val="100000"/>
              </a:lnSpc>
              <a:spcBef>
                <a:spcPts val="2695"/>
              </a:spcBef>
            </a:pPr>
            <a:r>
              <a:rPr sz="2700" b="1" spc="-50" dirty="0">
                <a:solidFill>
                  <a:srgbClr val="444444"/>
                </a:solidFill>
                <a:latin typeface="Arial"/>
                <a:cs typeface="Arial"/>
              </a:rPr>
              <a:t>Imperative</a:t>
            </a:r>
            <a:r>
              <a:rPr sz="2700" b="1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700" b="1" spc="-60" dirty="0">
                <a:solidFill>
                  <a:srgbClr val="444444"/>
                </a:solidFill>
                <a:latin typeface="Arial"/>
                <a:cs typeface="Arial"/>
              </a:rPr>
              <a:t>vs.</a:t>
            </a:r>
            <a:endParaRPr sz="2700">
              <a:latin typeface="Arial"/>
              <a:cs typeface="Arial"/>
            </a:endParaRPr>
          </a:p>
          <a:p>
            <a:pPr marL="517525" algn="ctr">
              <a:lnSpc>
                <a:spcPct val="100000"/>
              </a:lnSpc>
              <a:spcBef>
                <a:spcPts val="1620"/>
              </a:spcBef>
            </a:pPr>
            <a:r>
              <a:rPr sz="2700" b="1" spc="-65" dirty="0">
                <a:solidFill>
                  <a:srgbClr val="444444"/>
                </a:solidFill>
                <a:latin typeface="Arial"/>
                <a:cs typeface="Arial"/>
              </a:rPr>
              <a:t>Declarative</a:t>
            </a:r>
            <a:endParaRPr sz="2700">
              <a:latin typeface="Arial"/>
              <a:cs typeface="Arial"/>
            </a:endParaRPr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4BA714D5-AF89-4CCC-841F-3A72783AAE3F}"/>
              </a:ext>
            </a:extLst>
          </p:cNvPr>
          <p:cNvSpPr txBox="1">
            <a:spLocks/>
          </p:cNvSpPr>
          <p:nvPr/>
        </p:nvSpPr>
        <p:spPr>
          <a:xfrm>
            <a:off x="603309" y="259543"/>
            <a:ext cx="19278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  <a:tabLst>
                <a:tab pos="3908425" algn="l"/>
                <a:tab pos="4932045" algn="l"/>
                <a:tab pos="7120255" algn="l"/>
              </a:tabLst>
            </a:pP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DECONSTRUCTING THE MONSTER DEFINITION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8330" cy="216745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 marR="2035810">
              <a:lnSpc>
                <a:spcPts val="5280"/>
              </a:lnSpc>
              <a:spcBef>
                <a:spcPts val="1800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A BRIEF INTRODUCTION TO  JAVASCRIPT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High-level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Prototype-based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object-oriented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Multi-paradigm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Interpreted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just-in-time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compiled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Dynamic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Single-threaded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Garbage-collected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Non-blocking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68486" y="2436919"/>
            <a:ext cx="6400800" cy="5276215"/>
            <a:chOff x="9068486" y="2436919"/>
            <a:chExt cx="6400800" cy="52762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3287" y="6219415"/>
              <a:ext cx="5404005" cy="14932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089441" y="3685149"/>
              <a:ext cx="1161415" cy="3175635"/>
            </a:xfrm>
            <a:custGeom>
              <a:avLst/>
              <a:gdLst/>
              <a:ahLst/>
              <a:cxnLst/>
              <a:rect l="l" t="t" r="r" b="b"/>
              <a:pathLst>
                <a:path w="1161415" h="3175634">
                  <a:moveTo>
                    <a:pt x="1161093" y="0"/>
                  </a:moveTo>
                  <a:lnTo>
                    <a:pt x="1112574" y="28831"/>
                  </a:lnTo>
                  <a:lnTo>
                    <a:pt x="1065090" y="57794"/>
                  </a:lnTo>
                  <a:lnTo>
                    <a:pt x="1018641" y="86888"/>
                  </a:lnTo>
                  <a:lnTo>
                    <a:pt x="973228" y="116113"/>
                  </a:lnTo>
                  <a:lnTo>
                    <a:pt x="928850" y="145470"/>
                  </a:lnTo>
                  <a:lnTo>
                    <a:pt x="885508" y="174958"/>
                  </a:lnTo>
                  <a:lnTo>
                    <a:pt x="843201" y="204577"/>
                  </a:lnTo>
                  <a:lnTo>
                    <a:pt x="801930" y="234328"/>
                  </a:lnTo>
                  <a:lnTo>
                    <a:pt x="761694" y="264210"/>
                  </a:lnTo>
                  <a:lnTo>
                    <a:pt x="722493" y="294223"/>
                  </a:lnTo>
                  <a:lnTo>
                    <a:pt x="684328" y="324367"/>
                  </a:lnTo>
                  <a:lnTo>
                    <a:pt x="647199" y="354643"/>
                  </a:lnTo>
                  <a:lnTo>
                    <a:pt x="611104" y="385049"/>
                  </a:lnTo>
                  <a:lnTo>
                    <a:pt x="576046" y="415588"/>
                  </a:lnTo>
                  <a:lnTo>
                    <a:pt x="542023" y="446257"/>
                  </a:lnTo>
                  <a:lnTo>
                    <a:pt x="509035" y="477058"/>
                  </a:lnTo>
                  <a:lnTo>
                    <a:pt x="477083" y="507990"/>
                  </a:lnTo>
                  <a:lnTo>
                    <a:pt x="446166" y="539053"/>
                  </a:lnTo>
                  <a:lnTo>
                    <a:pt x="416284" y="570247"/>
                  </a:lnTo>
                  <a:lnTo>
                    <a:pt x="387438" y="601573"/>
                  </a:lnTo>
                  <a:lnTo>
                    <a:pt x="359628" y="633030"/>
                  </a:lnTo>
                  <a:lnTo>
                    <a:pt x="332853" y="664619"/>
                  </a:lnTo>
                  <a:lnTo>
                    <a:pt x="307113" y="696338"/>
                  </a:lnTo>
                  <a:lnTo>
                    <a:pt x="282409" y="728189"/>
                  </a:lnTo>
                  <a:lnTo>
                    <a:pt x="258740" y="760171"/>
                  </a:lnTo>
                  <a:lnTo>
                    <a:pt x="236107" y="792285"/>
                  </a:lnTo>
                  <a:lnTo>
                    <a:pt x="214509" y="824529"/>
                  </a:lnTo>
                  <a:lnTo>
                    <a:pt x="193947" y="856905"/>
                  </a:lnTo>
                  <a:lnTo>
                    <a:pt x="155929" y="922051"/>
                  </a:lnTo>
                  <a:lnTo>
                    <a:pt x="122052" y="987722"/>
                  </a:lnTo>
                  <a:lnTo>
                    <a:pt x="92318" y="1053918"/>
                  </a:lnTo>
                  <a:lnTo>
                    <a:pt x="66725" y="1120639"/>
                  </a:lnTo>
                  <a:lnTo>
                    <a:pt x="45274" y="1187885"/>
                  </a:lnTo>
                  <a:lnTo>
                    <a:pt x="27965" y="1255657"/>
                  </a:lnTo>
                  <a:lnTo>
                    <a:pt x="14797" y="1323953"/>
                  </a:lnTo>
                  <a:lnTo>
                    <a:pt x="5772" y="1392774"/>
                  </a:lnTo>
                  <a:lnTo>
                    <a:pt x="888" y="1462121"/>
                  </a:lnTo>
                  <a:lnTo>
                    <a:pt x="0" y="1496991"/>
                  </a:lnTo>
                  <a:lnTo>
                    <a:pt x="146" y="1531993"/>
                  </a:lnTo>
                  <a:lnTo>
                    <a:pt x="3546" y="1602389"/>
                  </a:lnTo>
                  <a:lnTo>
                    <a:pt x="11088" y="1673311"/>
                  </a:lnTo>
                  <a:lnTo>
                    <a:pt x="22771" y="1744758"/>
                  </a:lnTo>
                  <a:lnTo>
                    <a:pt x="38597" y="1816730"/>
                  </a:lnTo>
                  <a:lnTo>
                    <a:pt x="58564" y="1889227"/>
                  </a:lnTo>
                  <a:lnTo>
                    <a:pt x="70101" y="1925673"/>
                  </a:lnTo>
                  <a:lnTo>
                    <a:pt x="82673" y="1962249"/>
                  </a:lnTo>
                  <a:lnTo>
                    <a:pt x="96281" y="1998957"/>
                  </a:lnTo>
                  <a:lnTo>
                    <a:pt x="110924" y="2035797"/>
                  </a:lnTo>
                  <a:lnTo>
                    <a:pt x="126602" y="2072767"/>
                  </a:lnTo>
                  <a:lnTo>
                    <a:pt x="143316" y="2109869"/>
                  </a:lnTo>
                  <a:lnTo>
                    <a:pt x="161066" y="2147102"/>
                  </a:lnTo>
                  <a:lnTo>
                    <a:pt x="179851" y="2184467"/>
                  </a:lnTo>
                  <a:lnTo>
                    <a:pt x="199671" y="2221962"/>
                  </a:lnTo>
                  <a:lnTo>
                    <a:pt x="220527" y="2259589"/>
                  </a:lnTo>
                  <a:lnTo>
                    <a:pt x="242418" y="2297347"/>
                  </a:lnTo>
                  <a:lnTo>
                    <a:pt x="265345" y="2335237"/>
                  </a:lnTo>
                  <a:lnTo>
                    <a:pt x="289307" y="2373258"/>
                  </a:lnTo>
                  <a:lnTo>
                    <a:pt x="314305" y="2411410"/>
                  </a:lnTo>
                  <a:lnTo>
                    <a:pt x="340338" y="2449693"/>
                  </a:lnTo>
                  <a:lnTo>
                    <a:pt x="367407" y="2488108"/>
                  </a:lnTo>
                  <a:lnTo>
                    <a:pt x="395511" y="2526654"/>
                  </a:lnTo>
                  <a:lnTo>
                    <a:pt x="424650" y="2565331"/>
                  </a:lnTo>
                  <a:lnTo>
                    <a:pt x="454825" y="2604139"/>
                  </a:lnTo>
                  <a:lnTo>
                    <a:pt x="486035" y="2643079"/>
                  </a:lnTo>
                  <a:lnTo>
                    <a:pt x="518281" y="2682150"/>
                  </a:lnTo>
                  <a:lnTo>
                    <a:pt x="551563" y="2721352"/>
                  </a:lnTo>
                  <a:lnTo>
                    <a:pt x="585879" y="2760685"/>
                  </a:lnTo>
                  <a:lnTo>
                    <a:pt x="621232" y="2800150"/>
                  </a:lnTo>
                  <a:lnTo>
                    <a:pt x="657619" y="2839746"/>
                  </a:lnTo>
                  <a:lnTo>
                    <a:pt x="695042" y="2879474"/>
                  </a:lnTo>
                  <a:lnTo>
                    <a:pt x="733501" y="2919332"/>
                  </a:lnTo>
                  <a:lnTo>
                    <a:pt x="772995" y="2959322"/>
                  </a:lnTo>
                  <a:lnTo>
                    <a:pt x="813524" y="2999443"/>
                  </a:lnTo>
                  <a:lnTo>
                    <a:pt x="855089" y="3039696"/>
                  </a:lnTo>
                  <a:lnTo>
                    <a:pt x="897690" y="3080079"/>
                  </a:lnTo>
                  <a:lnTo>
                    <a:pt x="941325" y="3120594"/>
                  </a:lnTo>
                  <a:lnTo>
                    <a:pt x="985997" y="3161240"/>
                  </a:lnTo>
                  <a:lnTo>
                    <a:pt x="1001753" y="317505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17469" y="6780255"/>
              <a:ext cx="190500" cy="182245"/>
            </a:xfrm>
            <a:custGeom>
              <a:avLst/>
              <a:gdLst/>
              <a:ahLst/>
              <a:cxnLst/>
              <a:rect l="l" t="t" r="r" b="b"/>
              <a:pathLst>
                <a:path w="190500" h="182245">
                  <a:moveTo>
                    <a:pt x="115955" y="0"/>
                  </a:moveTo>
                  <a:lnTo>
                    <a:pt x="0" y="132283"/>
                  </a:lnTo>
                  <a:lnTo>
                    <a:pt x="190261" y="182098"/>
                  </a:lnTo>
                  <a:lnTo>
                    <a:pt x="1159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41864" y="2436919"/>
              <a:ext cx="5427345" cy="2425065"/>
            </a:xfrm>
            <a:custGeom>
              <a:avLst/>
              <a:gdLst/>
              <a:ahLst/>
              <a:cxnLst/>
              <a:rect l="l" t="t" r="r" b="b"/>
              <a:pathLst>
                <a:path w="5427344" h="2425065">
                  <a:moveTo>
                    <a:pt x="5426851" y="0"/>
                  </a:moveTo>
                  <a:lnTo>
                    <a:pt x="0" y="0"/>
                  </a:lnTo>
                  <a:lnTo>
                    <a:pt x="0" y="2424986"/>
                  </a:lnTo>
                  <a:lnTo>
                    <a:pt x="5426851" y="2424986"/>
                  </a:lnTo>
                  <a:lnTo>
                    <a:pt x="5426851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21223" y="5358567"/>
            <a:ext cx="209740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5" dirty="0">
                <a:solidFill>
                  <a:srgbClr val="F2425D"/>
                </a:solidFill>
                <a:latin typeface="Arial"/>
                <a:cs typeface="Arial"/>
              </a:rPr>
              <a:t>Our</a:t>
            </a: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array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F2425D"/>
                </a:solidFill>
                <a:latin typeface="Arial"/>
                <a:cs typeface="Arial"/>
              </a:rPr>
              <a:t>inherits</a:t>
            </a:r>
            <a:r>
              <a:rPr sz="2150" spc="-1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methods </a:t>
            </a:r>
            <a:r>
              <a:rPr sz="2150" spc="-5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from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prototype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36797" y="3470162"/>
            <a:ext cx="3946525" cy="44830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50800" rIns="0" bIns="0" rtlCol="0">
            <a:spAutoFit/>
          </a:bodyPr>
          <a:lstStyle/>
          <a:p>
            <a:pPr marL="292735">
              <a:lnSpc>
                <a:spcPct val="100000"/>
              </a:lnSpc>
              <a:spcBef>
                <a:spcPts val="400"/>
              </a:spcBef>
            </a:pP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Array.prototype.push</a:t>
            </a:r>
            <a:endParaRPr sz="21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436797" y="4079607"/>
            <a:ext cx="3946525" cy="448309"/>
          </a:xfrm>
          <a:custGeom>
            <a:avLst/>
            <a:gdLst/>
            <a:ahLst/>
            <a:cxnLst/>
            <a:rect l="l" t="t" r="r" b="b"/>
            <a:pathLst>
              <a:path w="3946525" h="448310">
                <a:moveTo>
                  <a:pt x="3946157" y="0"/>
                </a:moveTo>
                <a:lnTo>
                  <a:pt x="0" y="0"/>
                </a:lnTo>
                <a:lnTo>
                  <a:pt x="0" y="447903"/>
                </a:lnTo>
                <a:lnTo>
                  <a:pt x="3946157" y="447903"/>
                </a:lnTo>
                <a:lnTo>
                  <a:pt x="3946157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717287" y="4118781"/>
            <a:ext cx="29146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Array.prototype.indexOf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559114" y="2165181"/>
            <a:ext cx="3524250" cy="4272280"/>
            <a:chOff x="12559114" y="2165181"/>
            <a:chExt cx="3524250" cy="4272280"/>
          </a:xfrm>
        </p:grpSpPr>
        <p:sp>
          <p:nvSpPr>
            <p:cNvPr id="25" name="object 25"/>
            <p:cNvSpPr/>
            <p:nvPr/>
          </p:nvSpPr>
          <p:spPr>
            <a:xfrm>
              <a:off x="14608795" y="2186136"/>
              <a:ext cx="1453515" cy="535305"/>
            </a:xfrm>
            <a:custGeom>
              <a:avLst/>
              <a:gdLst/>
              <a:ahLst/>
              <a:cxnLst/>
              <a:rect l="l" t="t" r="r" b="b"/>
              <a:pathLst>
                <a:path w="1453515" h="535305">
                  <a:moveTo>
                    <a:pt x="1453310" y="16213"/>
                  </a:moveTo>
                  <a:lnTo>
                    <a:pt x="1395524" y="10335"/>
                  </a:lnTo>
                  <a:lnTo>
                    <a:pt x="1338619" y="5775"/>
                  </a:lnTo>
                  <a:lnTo>
                    <a:pt x="1282596" y="2532"/>
                  </a:lnTo>
                  <a:lnTo>
                    <a:pt x="1227455" y="607"/>
                  </a:lnTo>
                  <a:lnTo>
                    <a:pt x="1173196" y="0"/>
                  </a:lnTo>
                  <a:lnTo>
                    <a:pt x="1119819" y="710"/>
                  </a:lnTo>
                  <a:lnTo>
                    <a:pt x="1067324" y="2737"/>
                  </a:lnTo>
                  <a:lnTo>
                    <a:pt x="1015711" y="6082"/>
                  </a:lnTo>
                  <a:lnTo>
                    <a:pt x="964979" y="10745"/>
                  </a:lnTo>
                  <a:lnTo>
                    <a:pt x="915130" y="16726"/>
                  </a:lnTo>
                  <a:lnTo>
                    <a:pt x="866163" y="24024"/>
                  </a:lnTo>
                  <a:lnTo>
                    <a:pt x="818077" y="32639"/>
                  </a:lnTo>
                  <a:lnTo>
                    <a:pt x="770874" y="42572"/>
                  </a:lnTo>
                  <a:lnTo>
                    <a:pt x="724553" y="53823"/>
                  </a:lnTo>
                  <a:lnTo>
                    <a:pt x="679113" y="66391"/>
                  </a:lnTo>
                  <a:lnTo>
                    <a:pt x="634555" y="80277"/>
                  </a:lnTo>
                  <a:lnTo>
                    <a:pt x="590880" y="95481"/>
                  </a:lnTo>
                  <a:lnTo>
                    <a:pt x="548086" y="112002"/>
                  </a:lnTo>
                  <a:lnTo>
                    <a:pt x="506174" y="129840"/>
                  </a:lnTo>
                  <a:lnTo>
                    <a:pt x="465144" y="148997"/>
                  </a:lnTo>
                  <a:lnTo>
                    <a:pt x="424996" y="169470"/>
                  </a:lnTo>
                  <a:lnTo>
                    <a:pt x="385731" y="191262"/>
                  </a:lnTo>
                  <a:lnTo>
                    <a:pt x="347347" y="214371"/>
                  </a:lnTo>
                  <a:lnTo>
                    <a:pt x="309844" y="238797"/>
                  </a:lnTo>
                  <a:lnTo>
                    <a:pt x="273224" y="264541"/>
                  </a:lnTo>
                  <a:lnTo>
                    <a:pt x="237486" y="291603"/>
                  </a:lnTo>
                  <a:lnTo>
                    <a:pt x="202630" y="319982"/>
                  </a:lnTo>
                  <a:lnTo>
                    <a:pt x="168656" y="349679"/>
                  </a:lnTo>
                  <a:lnTo>
                    <a:pt x="135563" y="380693"/>
                  </a:lnTo>
                  <a:lnTo>
                    <a:pt x="103353" y="413025"/>
                  </a:lnTo>
                  <a:lnTo>
                    <a:pt x="72024" y="446675"/>
                  </a:lnTo>
                  <a:lnTo>
                    <a:pt x="41578" y="481642"/>
                  </a:lnTo>
                  <a:lnTo>
                    <a:pt x="12013" y="517927"/>
                  </a:lnTo>
                  <a:lnTo>
                    <a:pt x="0" y="53511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520018" y="2653701"/>
              <a:ext cx="173355" cy="194945"/>
            </a:xfrm>
            <a:custGeom>
              <a:avLst/>
              <a:gdLst/>
              <a:ahLst/>
              <a:cxnLst/>
              <a:rect l="l" t="t" r="r" b="b"/>
              <a:pathLst>
                <a:path w="173355" h="194944">
                  <a:moveTo>
                    <a:pt x="28679" y="0"/>
                  </a:moveTo>
                  <a:lnTo>
                    <a:pt x="0" y="194571"/>
                  </a:lnTo>
                  <a:lnTo>
                    <a:pt x="172863" y="100773"/>
                  </a:lnTo>
                  <a:lnTo>
                    <a:pt x="286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696901" y="4490513"/>
              <a:ext cx="2320925" cy="1875789"/>
            </a:xfrm>
            <a:custGeom>
              <a:avLst/>
              <a:gdLst/>
              <a:ahLst/>
              <a:cxnLst/>
              <a:rect l="l" t="t" r="r" b="b"/>
              <a:pathLst>
                <a:path w="2320925" h="1875789">
                  <a:moveTo>
                    <a:pt x="2320926" y="0"/>
                  </a:moveTo>
                  <a:lnTo>
                    <a:pt x="2291260" y="59053"/>
                  </a:lnTo>
                  <a:lnTo>
                    <a:pt x="2258348" y="118323"/>
                  </a:lnTo>
                  <a:lnTo>
                    <a:pt x="2222189" y="177811"/>
                  </a:lnTo>
                  <a:lnTo>
                    <a:pt x="2182784" y="237516"/>
                  </a:lnTo>
                  <a:lnTo>
                    <a:pt x="2140132" y="297438"/>
                  </a:lnTo>
                  <a:lnTo>
                    <a:pt x="2094233" y="357577"/>
                  </a:lnTo>
                  <a:lnTo>
                    <a:pt x="2070066" y="387729"/>
                  </a:lnTo>
                  <a:lnTo>
                    <a:pt x="2045087" y="417934"/>
                  </a:lnTo>
                  <a:lnTo>
                    <a:pt x="2019297" y="448194"/>
                  </a:lnTo>
                  <a:lnTo>
                    <a:pt x="1992695" y="478508"/>
                  </a:lnTo>
                  <a:lnTo>
                    <a:pt x="1965282" y="508876"/>
                  </a:lnTo>
                  <a:lnTo>
                    <a:pt x="1937056" y="539299"/>
                  </a:lnTo>
                  <a:lnTo>
                    <a:pt x="1908019" y="569776"/>
                  </a:lnTo>
                  <a:lnTo>
                    <a:pt x="1878171" y="600307"/>
                  </a:lnTo>
                  <a:lnTo>
                    <a:pt x="1847511" y="630893"/>
                  </a:lnTo>
                  <a:lnTo>
                    <a:pt x="1816039" y="661533"/>
                  </a:lnTo>
                  <a:lnTo>
                    <a:pt x="1783755" y="692227"/>
                  </a:lnTo>
                  <a:lnTo>
                    <a:pt x="1750660" y="722976"/>
                  </a:lnTo>
                  <a:lnTo>
                    <a:pt x="1716753" y="753778"/>
                  </a:lnTo>
                  <a:lnTo>
                    <a:pt x="1682034" y="784636"/>
                  </a:lnTo>
                  <a:lnTo>
                    <a:pt x="1646504" y="815547"/>
                  </a:lnTo>
                  <a:lnTo>
                    <a:pt x="1610162" y="846513"/>
                  </a:lnTo>
                  <a:lnTo>
                    <a:pt x="1573009" y="877533"/>
                  </a:lnTo>
                  <a:lnTo>
                    <a:pt x="1535043" y="908607"/>
                  </a:lnTo>
                  <a:lnTo>
                    <a:pt x="1496267" y="939736"/>
                  </a:lnTo>
                  <a:lnTo>
                    <a:pt x="1456678" y="970919"/>
                  </a:lnTo>
                  <a:lnTo>
                    <a:pt x="1416278" y="1002156"/>
                  </a:lnTo>
                  <a:lnTo>
                    <a:pt x="1375066" y="1033448"/>
                  </a:lnTo>
                  <a:lnTo>
                    <a:pt x="1333042" y="1064794"/>
                  </a:lnTo>
                  <a:lnTo>
                    <a:pt x="1290207" y="1096194"/>
                  </a:lnTo>
                  <a:lnTo>
                    <a:pt x="1246560" y="1127649"/>
                  </a:lnTo>
                  <a:lnTo>
                    <a:pt x="1202102" y="1159158"/>
                  </a:lnTo>
                  <a:lnTo>
                    <a:pt x="1156831" y="1190721"/>
                  </a:lnTo>
                  <a:lnTo>
                    <a:pt x="1110749" y="1222338"/>
                  </a:lnTo>
                  <a:lnTo>
                    <a:pt x="1063856" y="1254010"/>
                  </a:lnTo>
                  <a:lnTo>
                    <a:pt x="1016151" y="1285736"/>
                  </a:lnTo>
                  <a:lnTo>
                    <a:pt x="967634" y="1317517"/>
                  </a:lnTo>
                  <a:lnTo>
                    <a:pt x="918305" y="1349351"/>
                  </a:lnTo>
                  <a:lnTo>
                    <a:pt x="868165" y="1381240"/>
                  </a:lnTo>
                  <a:lnTo>
                    <a:pt x="817213" y="1413184"/>
                  </a:lnTo>
                  <a:lnTo>
                    <a:pt x="765449" y="1445181"/>
                  </a:lnTo>
                  <a:lnTo>
                    <a:pt x="712874" y="1477233"/>
                  </a:lnTo>
                  <a:lnTo>
                    <a:pt x="659487" y="1509339"/>
                  </a:lnTo>
                  <a:lnTo>
                    <a:pt x="605289" y="1541500"/>
                  </a:lnTo>
                  <a:lnTo>
                    <a:pt x="550278" y="1573715"/>
                  </a:lnTo>
                  <a:lnTo>
                    <a:pt x="494457" y="1605984"/>
                  </a:lnTo>
                  <a:lnTo>
                    <a:pt x="437823" y="1638307"/>
                  </a:lnTo>
                  <a:lnTo>
                    <a:pt x="380378" y="1670685"/>
                  </a:lnTo>
                  <a:lnTo>
                    <a:pt x="322121" y="1703117"/>
                  </a:lnTo>
                  <a:lnTo>
                    <a:pt x="263052" y="1735604"/>
                  </a:lnTo>
                  <a:lnTo>
                    <a:pt x="203172" y="1768144"/>
                  </a:lnTo>
                  <a:lnTo>
                    <a:pt x="142480" y="1800739"/>
                  </a:lnTo>
                  <a:lnTo>
                    <a:pt x="80977" y="1833389"/>
                  </a:lnTo>
                  <a:lnTo>
                    <a:pt x="18661" y="1866092"/>
                  </a:lnTo>
                  <a:lnTo>
                    <a:pt x="0" y="187569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559114" y="6278424"/>
              <a:ext cx="196850" cy="158750"/>
            </a:xfrm>
            <a:custGeom>
              <a:avLst/>
              <a:gdLst/>
              <a:ahLst/>
              <a:cxnLst/>
              <a:rect l="l" t="t" r="r" b="b"/>
              <a:pathLst>
                <a:path w="196850" h="158750">
                  <a:moveTo>
                    <a:pt x="116153" y="0"/>
                  </a:moveTo>
                  <a:lnTo>
                    <a:pt x="0" y="158711"/>
                  </a:lnTo>
                  <a:lnTo>
                    <a:pt x="196664" y="156407"/>
                  </a:lnTo>
                  <a:lnTo>
                    <a:pt x="1161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599231" y="5386123"/>
            <a:ext cx="24892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Built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from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prototype</a:t>
            </a:r>
            <a:endParaRPr sz="21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18765" y="2683753"/>
            <a:ext cx="8731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30" dirty="0">
                <a:solidFill>
                  <a:srgbClr val="FFFFFF"/>
                </a:solidFill>
                <a:latin typeface="Arial"/>
                <a:cs typeface="Arial"/>
              </a:rPr>
              <a:t>Arr</a:t>
            </a:r>
            <a:r>
              <a:rPr sz="2800" b="1" spc="-1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1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245025" y="1999733"/>
            <a:ext cx="12299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Pr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y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p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264869" y="8928158"/>
            <a:ext cx="11405870" cy="1291590"/>
          </a:xfrm>
          <a:custGeom>
            <a:avLst/>
            <a:gdLst/>
            <a:ahLst/>
            <a:cxnLst/>
            <a:rect l="l" t="t" r="r" b="b"/>
            <a:pathLst>
              <a:path w="11405869" h="1291590">
                <a:moveTo>
                  <a:pt x="11405338" y="0"/>
                </a:moveTo>
                <a:lnTo>
                  <a:pt x="0" y="0"/>
                </a:lnTo>
                <a:lnTo>
                  <a:pt x="0" y="1291030"/>
                </a:lnTo>
                <a:lnTo>
                  <a:pt x="11405338" y="1291030"/>
                </a:lnTo>
                <a:lnTo>
                  <a:pt x="1140533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264869" y="8928158"/>
            <a:ext cx="11405870" cy="1291590"/>
          </a:xfrm>
          <a:prstGeom prst="rect">
            <a:avLst/>
          </a:prstGeom>
        </p:spPr>
        <p:txBody>
          <a:bodyPr vert="horz" wrap="square" lIns="0" tIns="419734" rIns="0" bIns="0" rtlCol="0">
            <a:spAutoFit/>
          </a:bodyPr>
          <a:lstStyle/>
          <a:p>
            <a:pPr marL="916305">
              <a:lnSpc>
                <a:spcPct val="100000"/>
              </a:lnSpc>
              <a:spcBef>
                <a:spcPts val="3304"/>
              </a:spcBef>
            </a:pP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More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15" dirty="0">
                <a:solidFill>
                  <a:srgbClr val="444444"/>
                </a:solidFill>
                <a:latin typeface="Arial"/>
                <a:cs typeface="Arial"/>
              </a:rPr>
              <a:t>about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Section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95" dirty="0">
                <a:solidFill>
                  <a:srgbClr val="444444"/>
                </a:solidFill>
                <a:latin typeface="Arial"/>
                <a:cs typeface="Arial"/>
              </a:rPr>
              <a:t>Object</a:t>
            </a:r>
            <a:r>
              <a:rPr sz="280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00" dirty="0">
                <a:solidFill>
                  <a:srgbClr val="444444"/>
                </a:solidFill>
                <a:latin typeface="Arial"/>
                <a:cs typeface="Arial"/>
              </a:rPr>
              <a:t>Oriented</a:t>
            </a:r>
            <a:r>
              <a:rPr sz="28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90" dirty="0">
                <a:solidFill>
                  <a:srgbClr val="444444"/>
                </a:solidFill>
                <a:latin typeface="Arial"/>
                <a:cs typeface="Arial"/>
              </a:rPr>
              <a:t>Programming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85459" y="9379168"/>
            <a:ext cx="366480" cy="366480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6593182" y="3468698"/>
            <a:ext cx="25069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20" dirty="0">
                <a:solidFill>
                  <a:srgbClr val="444444"/>
                </a:solidFill>
                <a:latin typeface="Arial"/>
                <a:cs typeface="Arial"/>
              </a:rPr>
              <a:t>(Oversimplification!)</a:t>
            </a:r>
            <a:endParaRPr sz="2150">
              <a:latin typeface="Arial"/>
              <a:cs typeface="Arial"/>
            </a:endParaRPr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B6CCF167-4847-43BD-89A9-07A293F3775D}"/>
              </a:ext>
            </a:extLst>
          </p:cNvPr>
          <p:cNvSpPr txBox="1">
            <a:spLocks/>
          </p:cNvSpPr>
          <p:nvPr/>
        </p:nvSpPr>
        <p:spPr>
          <a:xfrm>
            <a:off x="603309" y="259543"/>
            <a:ext cx="19278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  <a:tabLst>
                <a:tab pos="3908425" algn="l"/>
                <a:tab pos="4932045" algn="l"/>
                <a:tab pos="7120255" algn="l"/>
              </a:tabLst>
            </a:pP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DECONSTRUCTING THE MONSTER DEFINITION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High-level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Prototype-based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object-oriented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Multi-paradigm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Interpreted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just-in-time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compiled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Dynamic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Single-threaded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Garbage-collected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Non-blocking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64869" y="8928158"/>
            <a:ext cx="11405870" cy="1291590"/>
          </a:xfrm>
          <a:custGeom>
            <a:avLst/>
            <a:gdLst/>
            <a:ahLst/>
            <a:cxnLst/>
            <a:rect l="l" t="t" r="r" b="b"/>
            <a:pathLst>
              <a:path w="11405869" h="1291590">
                <a:moveTo>
                  <a:pt x="11405338" y="0"/>
                </a:moveTo>
                <a:lnTo>
                  <a:pt x="0" y="0"/>
                </a:lnTo>
                <a:lnTo>
                  <a:pt x="0" y="1291030"/>
                </a:lnTo>
                <a:lnTo>
                  <a:pt x="11405338" y="1291030"/>
                </a:lnTo>
                <a:lnTo>
                  <a:pt x="1140533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64869" y="8928158"/>
            <a:ext cx="11405870" cy="1291590"/>
          </a:xfrm>
          <a:prstGeom prst="rect">
            <a:avLst/>
          </a:prstGeom>
        </p:spPr>
        <p:txBody>
          <a:bodyPr vert="horz" wrap="square" lIns="0" tIns="419734" rIns="0" bIns="0" rtlCol="0">
            <a:spAutoFit/>
          </a:bodyPr>
          <a:lstStyle/>
          <a:p>
            <a:pPr marL="1151890">
              <a:lnSpc>
                <a:spcPct val="100000"/>
              </a:lnSpc>
              <a:spcBef>
                <a:spcPts val="3304"/>
              </a:spcBef>
            </a:pP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More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15" dirty="0">
                <a:solidFill>
                  <a:srgbClr val="444444"/>
                </a:solidFill>
                <a:latin typeface="Arial"/>
                <a:cs typeface="Arial"/>
              </a:rPr>
              <a:t>about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Section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14" dirty="0">
                <a:solidFill>
                  <a:srgbClr val="444444"/>
                </a:solidFill>
                <a:latin typeface="Arial"/>
                <a:cs typeface="Arial"/>
              </a:rPr>
              <a:t>Closer</a:t>
            </a:r>
            <a:r>
              <a:rPr sz="28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30" dirty="0">
                <a:solidFill>
                  <a:srgbClr val="444444"/>
                </a:solidFill>
                <a:latin typeface="Arial"/>
                <a:cs typeface="Arial"/>
              </a:rPr>
              <a:t>Look</a:t>
            </a:r>
            <a:r>
              <a:rPr sz="28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444444"/>
                </a:solidFill>
                <a:latin typeface="Arial"/>
                <a:cs typeface="Arial"/>
              </a:rPr>
              <a:t>at</a:t>
            </a:r>
            <a:r>
              <a:rPr sz="280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95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17977" y="2278067"/>
            <a:ext cx="10598150" cy="7467600"/>
            <a:chOff x="6917977" y="2278067"/>
            <a:chExt cx="10598150" cy="746760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9550" y="9379169"/>
              <a:ext cx="366480" cy="3664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6344" y="2278067"/>
              <a:ext cx="303655" cy="3036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7977" y="4625638"/>
              <a:ext cx="7691014" cy="36758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939" y="4939764"/>
              <a:ext cx="6225090" cy="220996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034801" y="5548820"/>
              <a:ext cx="1750695" cy="946150"/>
            </a:xfrm>
            <a:custGeom>
              <a:avLst/>
              <a:gdLst/>
              <a:ahLst/>
              <a:cxnLst/>
              <a:rect l="l" t="t" r="r" b="b"/>
              <a:pathLst>
                <a:path w="1750694" h="946150">
                  <a:moveTo>
                    <a:pt x="1750641" y="0"/>
                  </a:moveTo>
                  <a:lnTo>
                    <a:pt x="1691478" y="366"/>
                  </a:lnTo>
                  <a:lnTo>
                    <a:pt x="1633204" y="1741"/>
                  </a:lnTo>
                  <a:lnTo>
                    <a:pt x="1575817" y="4125"/>
                  </a:lnTo>
                  <a:lnTo>
                    <a:pt x="1519318" y="7517"/>
                  </a:lnTo>
                  <a:lnTo>
                    <a:pt x="1463708" y="11918"/>
                  </a:lnTo>
                  <a:lnTo>
                    <a:pt x="1408985" y="17328"/>
                  </a:lnTo>
                  <a:lnTo>
                    <a:pt x="1355150" y="23745"/>
                  </a:lnTo>
                  <a:lnTo>
                    <a:pt x="1302203" y="31172"/>
                  </a:lnTo>
                  <a:lnTo>
                    <a:pt x="1250144" y="39607"/>
                  </a:lnTo>
                  <a:lnTo>
                    <a:pt x="1198973" y="49050"/>
                  </a:lnTo>
                  <a:lnTo>
                    <a:pt x="1148690" y="59502"/>
                  </a:lnTo>
                  <a:lnTo>
                    <a:pt x="1099295" y="70962"/>
                  </a:lnTo>
                  <a:lnTo>
                    <a:pt x="1050788" y="83431"/>
                  </a:lnTo>
                  <a:lnTo>
                    <a:pt x="1003168" y="96909"/>
                  </a:lnTo>
                  <a:lnTo>
                    <a:pt x="956437" y="111395"/>
                  </a:lnTo>
                  <a:lnTo>
                    <a:pt x="910593" y="126889"/>
                  </a:lnTo>
                  <a:lnTo>
                    <a:pt x="865638" y="143392"/>
                  </a:lnTo>
                  <a:lnTo>
                    <a:pt x="821570" y="160904"/>
                  </a:lnTo>
                  <a:lnTo>
                    <a:pt x="778391" y="179424"/>
                  </a:lnTo>
                  <a:lnTo>
                    <a:pt x="736099" y="198952"/>
                  </a:lnTo>
                  <a:lnTo>
                    <a:pt x="694695" y="219489"/>
                  </a:lnTo>
                  <a:lnTo>
                    <a:pt x="654180" y="241035"/>
                  </a:lnTo>
                  <a:lnTo>
                    <a:pt x="614552" y="263589"/>
                  </a:lnTo>
                  <a:lnTo>
                    <a:pt x="575812" y="287152"/>
                  </a:lnTo>
                  <a:lnTo>
                    <a:pt x="537960" y="311723"/>
                  </a:lnTo>
                  <a:lnTo>
                    <a:pt x="500996" y="337303"/>
                  </a:lnTo>
                  <a:lnTo>
                    <a:pt x="464920" y="363891"/>
                  </a:lnTo>
                  <a:lnTo>
                    <a:pt x="429731" y="391488"/>
                  </a:lnTo>
                  <a:lnTo>
                    <a:pt x="395431" y="420093"/>
                  </a:lnTo>
                  <a:lnTo>
                    <a:pt x="362019" y="449707"/>
                  </a:lnTo>
                  <a:lnTo>
                    <a:pt x="329494" y="480329"/>
                  </a:lnTo>
                  <a:lnTo>
                    <a:pt x="297858" y="511960"/>
                  </a:lnTo>
                  <a:lnTo>
                    <a:pt x="267109" y="544599"/>
                  </a:lnTo>
                  <a:lnTo>
                    <a:pt x="237249" y="578247"/>
                  </a:lnTo>
                  <a:lnTo>
                    <a:pt x="208276" y="612903"/>
                  </a:lnTo>
                  <a:lnTo>
                    <a:pt x="180192" y="648568"/>
                  </a:lnTo>
                  <a:lnTo>
                    <a:pt x="152995" y="685242"/>
                  </a:lnTo>
                  <a:lnTo>
                    <a:pt x="126686" y="722923"/>
                  </a:lnTo>
                  <a:lnTo>
                    <a:pt x="101265" y="761614"/>
                  </a:lnTo>
                  <a:lnTo>
                    <a:pt x="76732" y="801313"/>
                  </a:lnTo>
                  <a:lnTo>
                    <a:pt x="53087" y="842020"/>
                  </a:lnTo>
                  <a:lnTo>
                    <a:pt x="30330" y="883736"/>
                  </a:lnTo>
                  <a:lnTo>
                    <a:pt x="8461" y="926461"/>
                  </a:lnTo>
                  <a:lnTo>
                    <a:pt x="0" y="94566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62756" y="6439866"/>
              <a:ext cx="161290" cy="196850"/>
            </a:xfrm>
            <a:custGeom>
              <a:avLst/>
              <a:gdLst/>
              <a:ahLst/>
              <a:cxnLst/>
              <a:rect l="l" t="t" r="r" b="b"/>
              <a:pathLst>
                <a:path w="161290" h="196850">
                  <a:moveTo>
                    <a:pt x="0" y="0"/>
                  </a:moveTo>
                  <a:lnTo>
                    <a:pt x="9570" y="196441"/>
                  </a:lnTo>
                  <a:lnTo>
                    <a:pt x="160979" y="70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492646" y="2083470"/>
            <a:ext cx="10185400" cy="16465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36400"/>
              </a:lnSpc>
              <a:spcBef>
                <a:spcPts val="90"/>
              </a:spcBef>
            </a:pPr>
            <a:r>
              <a:rPr sz="2600" spc="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444"/>
                </a:solidFill>
                <a:latin typeface="Arial"/>
                <a:cs typeface="Arial"/>
              </a:rPr>
              <a:t>language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75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 functions</a:t>
            </a:r>
            <a:r>
              <a:rPr sz="2600" spc="-70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55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40" dirty="0">
                <a:solidFill>
                  <a:srgbClr val="444444"/>
                </a:solidFill>
                <a:latin typeface="Arial"/>
                <a:cs typeface="Arial"/>
              </a:rPr>
              <a:t>simply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35" dirty="0">
                <a:solidFill>
                  <a:srgbClr val="444444"/>
                </a:solidFill>
                <a:latin typeface="Arial"/>
                <a:cs typeface="Arial"/>
              </a:rPr>
              <a:t>treated </a:t>
            </a:r>
            <a:r>
              <a:rPr sz="2600" b="1" spc="-7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60" dirty="0">
                <a:solidFill>
                  <a:srgbClr val="444444"/>
                </a:solidFill>
                <a:latin typeface="Arial"/>
                <a:cs typeface="Arial"/>
              </a:rPr>
              <a:t>as</a:t>
            </a: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600" spc="-65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110" dirty="0">
                <a:solidFill>
                  <a:srgbClr val="444444"/>
                </a:solidFill>
                <a:latin typeface="Arial"/>
                <a:cs typeface="Arial"/>
              </a:rPr>
              <a:t>We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Arial"/>
                <a:cs typeface="Arial"/>
              </a:rPr>
              <a:t>pass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444444"/>
                </a:solidFill>
                <a:latin typeface="Arial"/>
                <a:cs typeface="Arial"/>
              </a:rPr>
              <a:t>them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45" dirty="0">
                <a:solidFill>
                  <a:srgbClr val="444444"/>
                </a:solidFill>
                <a:latin typeface="Arial"/>
                <a:cs typeface="Arial"/>
              </a:rPr>
              <a:t>into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Arial"/>
                <a:cs typeface="Arial"/>
              </a:rPr>
              <a:t>other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Arial"/>
                <a:cs typeface="Arial"/>
              </a:rPr>
              <a:t>functions,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Arial"/>
                <a:cs typeface="Arial"/>
              </a:rPr>
              <a:t>return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444444"/>
                </a:solidFill>
                <a:latin typeface="Arial"/>
                <a:cs typeface="Arial"/>
              </a:rPr>
              <a:t>them </a:t>
            </a:r>
            <a:r>
              <a:rPr sz="2600" spc="-7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80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6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40" dirty="0">
                <a:solidFill>
                  <a:srgbClr val="444444"/>
                </a:solidFill>
                <a:latin typeface="Arial"/>
                <a:cs typeface="Arial"/>
              </a:rPr>
              <a:t>functions.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018642" y="5017731"/>
            <a:ext cx="386715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Passing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into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another </a:t>
            </a:r>
            <a:r>
              <a:rPr sz="2150" spc="-5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as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an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argument: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First-class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functions!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959EBFE4-47A1-49E6-8CB7-BE260B1C8972}"/>
              </a:ext>
            </a:extLst>
          </p:cNvPr>
          <p:cNvSpPr txBox="1">
            <a:spLocks/>
          </p:cNvSpPr>
          <p:nvPr/>
        </p:nvSpPr>
        <p:spPr>
          <a:xfrm>
            <a:off x="603309" y="259543"/>
            <a:ext cx="19278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  <a:tabLst>
                <a:tab pos="3908425" algn="l"/>
                <a:tab pos="4932045" algn="l"/>
                <a:tab pos="7120255" algn="l"/>
              </a:tabLst>
            </a:pP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DECONSTRUCTING THE MONSTER DEFINITION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High-level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Prototype-based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object-oriented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Multi-paradigm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Interpreted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just-in-time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compiled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Dynamic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Single-threaded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Garbage-collected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Non-blocking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046621" y="2938509"/>
            <a:ext cx="8961120" cy="7275830"/>
            <a:chOff x="10046621" y="2938509"/>
            <a:chExt cx="8961120" cy="727583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27" y="3756570"/>
              <a:ext cx="5082027" cy="38855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44989" y="4070697"/>
              <a:ext cx="3616103" cy="241959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851733" y="4583814"/>
              <a:ext cx="1580515" cy="302260"/>
            </a:xfrm>
            <a:custGeom>
              <a:avLst/>
              <a:gdLst/>
              <a:ahLst/>
              <a:cxnLst/>
              <a:rect l="l" t="t" r="r" b="b"/>
              <a:pathLst>
                <a:path w="1580515" h="302260">
                  <a:moveTo>
                    <a:pt x="0" y="11689"/>
                  </a:moveTo>
                  <a:lnTo>
                    <a:pt x="45102" y="7699"/>
                  </a:lnTo>
                  <a:lnTo>
                    <a:pt x="90442" y="4535"/>
                  </a:lnTo>
                  <a:lnTo>
                    <a:pt x="136020" y="2197"/>
                  </a:lnTo>
                  <a:lnTo>
                    <a:pt x="181835" y="685"/>
                  </a:lnTo>
                  <a:lnTo>
                    <a:pt x="227888" y="0"/>
                  </a:lnTo>
                  <a:lnTo>
                    <a:pt x="274179" y="140"/>
                  </a:lnTo>
                  <a:lnTo>
                    <a:pt x="320707" y="1107"/>
                  </a:lnTo>
                  <a:lnTo>
                    <a:pt x="367473" y="2900"/>
                  </a:lnTo>
                  <a:lnTo>
                    <a:pt x="414477" y="5519"/>
                  </a:lnTo>
                  <a:lnTo>
                    <a:pt x="461718" y="8965"/>
                  </a:lnTo>
                  <a:lnTo>
                    <a:pt x="509197" y="13236"/>
                  </a:lnTo>
                  <a:lnTo>
                    <a:pt x="556913" y="18334"/>
                  </a:lnTo>
                  <a:lnTo>
                    <a:pt x="604867" y="24258"/>
                  </a:lnTo>
                  <a:lnTo>
                    <a:pt x="653059" y="31009"/>
                  </a:lnTo>
                  <a:lnTo>
                    <a:pt x="701489" y="38585"/>
                  </a:lnTo>
                  <a:lnTo>
                    <a:pt x="750156" y="46988"/>
                  </a:lnTo>
                  <a:lnTo>
                    <a:pt x="799061" y="56217"/>
                  </a:lnTo>
                  <a:lnTo>
                    <a:pt x="848203" y="66272"/>
                  </a:lnTo>
                  <a:lnTo>
                    <a:pt x="897583" y="77153"/>
                  </a:lnTo>
                  <a:lnTo>
                    <a:pt x="947201" y="88861"/>
                  </a:lnTo>
                  <a:lnTo>
                    <a:pt x="997057" y="101394"/>
                  </a:lnTo>
                  <a:lnTo>
                    <a:pt x="1047150" y="114754"/>
                  </a:lnTo>
                  <a:lnTo>
                    <a:pt x="1097480" y="128940"/>
                  </a:lnTo>
                  <a:lnTo>
                    <a:pt x="1148049" y="143953"/>
                  </a:lnTo>
                  <a:lnTo>
                    <a:pt x="1198855" y="159791"/>
                  </a:lnTo>
                  <a:lnTo>
                    <a:pt x="1249898" y="176456"/>
                  </a:lnTo>
                  <a:lnTo>
                    <a:pt x="1301180" y="193947"/>
                  </a:lnTo>
                  <a:lnTo>
                    <a:pt x="1352699" y="212264"/>
                  </a:lnTo>
                  <a:lnTo>
                    <a:pt x="1404455" y="231408"/>
                  </a:lnTo>
                  <a:lnTo>
                    <a:pt x="1456449" y="251377"/>
                  </a:lnTo>
                  <a:lnTo>
                    <a:pt x="1508681" y="272173"/>
                  </a:lnTo>
                  <a:lnTo>
                    <a:pt x="1561151" y="293795"/>
                  </a:lnTo>
                  <a:lnTo>
                    <a:pt x="1580364" y="30224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77508" y="4797118"/>
              <a:ext cx="196850" cy="161290"/>
            </a:xfrm>
            <a:custGeom>
              <a:avLst/>
              <a:gdLst/>
              <a:ahLst/>
              <a:cxnLst/>
              <a:rect l="l" t="t" r="r" b="b"/>
              <a:pathLst>
                <a:path w="196850" h="161289">
                  <a:moveTo>
                    <a:pt x="70835" y="0"/>
                  </a:moveTo>
                  <a:lnTo>
                    <a:pt x="0" y="161021"/>
                  </a:lnTo>
                  <a:lnTo>
                    <a:pt x="196433" y="151340"/>
                  </a:lnTo>
                  <a:lnTo>
                    <a:pt x="7083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88276" y="5850556"/>
              <a:ext cx="1530985" cy="284480"/>
            </a:xfrm>
            <a:custGeom>
              <a:avLst/>
              <a:gdLst/>
              <a:ahLst/>
              <a:cxnLst/>
              <a:rect l="l" t="t" r="r" b="b"/>
              <a:pathLst>
                <a:path w="1530984" h="284479">
                  <a:moveTo>
                    <a:pt x="0" y="283998"/>
                  </a:moveTo>
                  <a:lnTo>
                    <a:pt x="40719" y="263971"/>
                  </a:lnTo>
                  <a:lnTo>
                    <a:pt x="81972" y="244677"/>
                  </a:lnTo>
                  <a:lnTo>
                    <a:pt x="123757" y="226114"/>
                  </a:lnTo>
                  <a:lnTo>
                    <a:pt x="166075" y="208284"/>
                  </a:lnTo>
                  <a:lnTo>
                    <a:pt x="208926" y="191186"/>
                  </a:lnTo>
                  <a:lnTo>
                    <a:pt x="252310" y="174819"/>
                  </a:lnTo>
                  <a:lnTo>
                    <a:pt x="296226" y="159186"/>
                  </a:lnTo>
                  <a:lnTo>
                    <a:pt x="340676" y="144284"/>
                  </a:lnTo>
                  <a:lnTo>
                    <a:pt x="385658" y="130114"/>
                  </a:lnTo>
                  <a:lnTo>
                    <a:pt x="431173" y="116677"/>
                  </a:lnTo>
                  <a:lnTo>
                    <a:pt x="477220" y="103971"/>
                  </a:lnTo>
                  <a:lnTo>
                    <a:pt x="523801" y="91998"/>
                  </a:lnTo>
                  <a:lnTo>
                    <a:pt x="570914" y="80757"/>
                  </a:lnTo>
                  <a:lnTo>
                    <a:pt x="618560" y="70248"/>
                  </a:lnTo>
                  <a:lnTo>
                    <a:pt x="666739" y="60472"/>
                  </a:lnTo>
                  <a:lnTo>
                    <a:pt x="715451" y="51427"/>
                  </a:lnTo>
                  <a:lnTo>
                    <a:pt x="764695" y="43115"/>
                  </a:lnTo>
                  <a:lnTo>
                    <a:pt x="814472" y="35534"/>
                  </a:lnTo>
                  <a:lnTo>
                    <a:pt x="864782" y="28686"/>
                  </a:lnTo>
                  <a:lnTo>
                    <a:pt x="915625" y="22570"/>
                  </a:lnTo>
                  <a:lnTo>
                    <a:pt x="967001" y="17186"/>
                  </a:lnTo>
                  <a:lnTo>
                    <a:pt x="1018909" y="12535"/>
                  </a:lnTo>
                  <a:lnTo>
                    <a:pt x="1071351" y="8615"/>
                  </a:lnTo>
                  <a:lnTo>
                    <a:pt x="1124325" y="5428"/>
                  </a:lnTo>
                  <a:lnTo>
                    <a:pt x="1177832" y="2972"/>
                  </a:lnTo>
                  <a:lnTo>
                    <a:pt x="1231871" y="1249"/>
                  </a:lnTo>
                  <a:lnTo>
                    <a:pt x="1286444" y="258"/>
                  </a:lnTo>
                  <a:lnTo>
                    <a:pt x="1341549" y="0"/>
                  </a:lnTo>
                  <a:lnTo>
                    <a:pt x="1397187" y="473"/>
                  </a:lnTo>
                  <a:lnTo>
                    <a:pt x="1453358" y="1678"/>
                  </a:lnTo>
                  <a:lnTo>
                    <a:pt x="1510061" y="3616"/>
                  </a:lnTo>
                  <a:lnTo>
                    <a:pt x="1530969" y="485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93152" y="5766371"/>
              <a:ext cx="180975" cy="175895"/>
            </a:xfrm>
            <a:custGeom>
              <a:avLst/>
              <a:gdLst/>
              <a:ahLst/>
              <a:cxnLst/>
              <a:rect l="l" t="t" r="r" b="b"/>
              <a:pathLst>
                <a:path w="180975" h="175895">
                  <a:moveTo>
                    <a:pt x="10376" y="0"/>
                  </a:moveTo>
                  <a:lnTo>
                    <a:pt x="0" y="175604"/>
                  </a:lnTo>
                  <a:lnTo>
                    <a:pt x="180790" y="98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5499" y="2938509"/>
              <a:ext cx="303655" cy="3036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6621" y="8612523"/>
              <a:ext cx="1388951" cy="13889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4230" y="8308203"/>
              <a:ext cx="908742" cy="16621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21629" y="8714129"/>
              <a:ext cx="1184548" cy="118573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535145" y="8400002"/>
              <a:ext cx="4587240" cy="1814195"/>
            </a:xfrm>
            <a:custGeom>
              <a:avLst/>
              <a:gdLst/>
              <a:ahLst/>
              <a:cxnLst/>
              <a:rect l="l" t="t" r="r" b="b"/>
              <a:pathLst>
                <a:path w="4587240" h="1814195">
                  <a:moveTo>
                    <a:pt x="4586897" y="78282"/>
                  </a:moveTo>
                  <a:lnTo>
                    <a:pt x="4557077" y="0"/>
                  </a:lnTo>
                  <a:lnTo>
                    <a:pt x="2293442" y="862190"/>
                  </a:lnTo>
                  <a:lnTo>
                    <a:pt x="29806" y="0"/>
                  </a:lnTo>
                  <a:lnTo>
                    <a:pt x="0" y="78282"/>
                  </a:lnTo>
                  <a:lnTo>
                    <a:pt x="2175764" y="907008"/>
                  </a:lnTo>
                  <a:lnTo>
                    <a:pt x="0" y="1735721"/>
                  </a:lnTo>
                  <a:lnTo>
                    <a:pt x="29806" y="1814004"/>
                  </a:lnTo>
                  <a:lnTo>
                    <a:pt x="2293442" y="951826"/>
                  </a:lnTo>
                  <a:lnTo>
                    <a:pt x="4557077" y="1814004"/>
                  </a:lnTo>
                  <a:lnTo>
                    <a:pt x="4586897" y="1735721"/>
                  </a:lnTo>
                  <a:lnTo>
                    <a:pt x="2411107" y="907008"/>
                  </a:lnTo>
                  <a:lnTo>
                    <a:pt x="4586897" y="78282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46363" y="8683648"/>
              <a:ext cx="1361215" cy="136121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870187" y="4201498"/>
            <a:ext cx="3824604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No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data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type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definitions.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Types </a:t>
            </a:r>
            <a:r>
              <a:rPr sz="2150" spc="-5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becomes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known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at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F2425D"/>
                </a:solidFill>
                <a:latin typeface="Arial"/>
                <a:cs typeface="Arial"/>
              </a:rPr>
              <a:t>runtime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00587" y="5808424"/>
            <a:ext cx="282511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Data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type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variable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is </a:t>
            </a:r>
            <a:r>
              <a:rPr sz="2150" spc="-5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automatically</a:t>
            </a:r>
            <a:r>
              <a:rPr sz="2150" spc="-1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changed</a:t>
            </a:r>
            <a:endParaRPr sz="21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621803" y="2882126"/>
            <a:ext cx="44049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50" dirty="0">
                <a:solidFill>
                  <a:srgbClr val="444444"/>
                </a:solidFill>
                <a:latin typeface="Arial"/>
                <a:cs typeface="Arial"/>
              </a:rPr>
              <a:t>Dynamically-typed</a:t>
            </a:r>
            <a:r>
              <a:rPr sz="2600" b="1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75" dirty="0">
                <a:solidFill>
                  <a:srgbClr val="444444"/>
                </a:solidFill>
                <a:latin typeface="Arial"/>
                <a:cs typeface="Arial"/>
              </a:rPr>
              <a:t>language:</a:t>
            </a:r>
            <a:endParaRPr sz="2600">
              <a:latin typeface="Arial"/>
              <a:cs typeface="Arial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E9CC41FE-3A78-4688-A9F7-3026AE376F74}"/>
              </a:ext>
            </a:extLst>
          </p:cNvPr>
          <p:cNvSpPr txBox="1">
            <a:spLocks/>
          </p:cNvSpPr>
          <p:nvPr/>
        </p:nvSpPr>
        <p:spPr>
          <a:xfrm>
            <a:off x="603309" y="259543"/>
            <a:ext cx="19278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  <a:tabLst>
                <a:tab pos="3908425" algn="l"/>
                <a:tab pos="4932045" algn="l"/>
                <a:tab pos="7120255" algn="l"/>
              </a:tabLst>
            </a:pP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DECONSTRUCTING THE MONSTER DEFINITION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High-level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Prototype-based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object-oriented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Multi-paradigm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Interpreted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just-in-time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compiled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Dynamic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Single-threaded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Garbage-collected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Non-blocking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264869" y="2089294"/>
            <a:ext cx="11405870" cy="8758555"/>
            <a:chOff x="7264869" y="2089294"/>
            <a:chExt cx="11405870" cy="875855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2424" y="2089294"/>
              <a:ext cx="261772" cy="2617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64586" y="3166793"/>
              <a:ext cx="0" cy="501015"/>
            </a:xfrm>
            <a:custGeom>
              <a:avLst/>
              <a:gdLst/>
              <a:ahLst/>
              <a:cxnLst/>
              <a:rect l="l" t="t" r="r" b="b"/>
              <a:pathLst>
                <a:path h="501014">
                  <a:moveTo>
                    <a:pt x="0" y="0"/>
                  </a:moveTo>
                  <a:lnTo>
                    <a:pt x="0" y="474242"/>
                  </a:lnTo>
                  <a:lnTo>
                    <a:pt x="0" y="500419"/>
                  </a:lnTo>
                </a:path>
              </a:pathLst>
            </a:custGeom>
            <a:ln w="52354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57783" y="364103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2424" y="4187136"/>
              <a:ext cx="261772" cy="2617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2424" y="5820069"/>
              <a:ext cx="261772" cy="2617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764586" y="4799727"/>
              <a:ext cx="0" cy="501015"/>
            </a:xfrm>
            <a:custGeom>
              <a:avLst/>
              <a:gdLst/>
              <a:ahLst/>
              <a:cxnLst/>
              <a:rect l="l" t="t" r="r" b="b"/>
              <a:pathLst>
                <a:path h="501014">
                  <a:moveTo>
                    <a:pt x="0" y="0"/>
                  </a:moveTo>
                  <a:lnTo>
                    <a:pt x="0" y="474242"/>
                  </a:lnTo>
                  <a:lnTo>
                    <a:pt x="0" y="500419"/>
                  </a:lnTo>
                </a:path>
              </a:pathLst>
            </a:custGeom>
            <a:ln w="52354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57783" y="5273970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2424" y="7917912"/>
              <a:ext cx="261772" cy="2617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764586" y="6897569"/>
              <a:ext cx="0" cy="501015"/>
            </a:xfrm>
            <a:custGeom>
              <a:avLst/>
              <a:gdLst/>
              <a:ahLst/>
              <a:cxnLst/>
              <a:rect l="l" t="t" r="r" b="b"/>
              <a:pathLst>
                <a:path h="501015">
                  <a:moveTo>
                    <a:pt x="0" y="0"/>
                  </a:moveTo>
                  <a:lnTo>
                    <a:pt x="0" y="474242"/>
                  </a:lnTo>
                  <a:lnTo>
                    <a:pt x="0" y="500419"/>
                  </a:lnTo>
                </a:path>
              </a:pathLst>
            </a:custGeom>
            <a:ln w="52354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57783" y="7371811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64869" y="9556411"/>
              <a:ext cx="11405870" cy="1291590"/>
            </a:xfrm>
            <a:custGeom>
              <a:avLst/>
              <a:gdLst/>
              <a:ahLst/>
              <a:cxnLst/>
              <a:rect l="l" t="t" r="r" b="b"/>
              <a:pathLst>
                <a:path w="11405869" h="1291590">
                  <a:moveTo>
                    <a:pt x="11405338" y="0"/>
                  </a:moveTo>
                  <a:lnTo>
                    <a:pt x="0" y="0"/>
                  </a:lnTo>
                  <a:lnTo>
                    <a:pt x="0" y="1291030"/>
                  </a:lnTo>
                  <a:lnTo>
                    <a:pt x="11405338" y="1291030"/>
                  </a:lnTo>
                  <a:lnTo>
                    <a:pt x="1140533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028726" y="1924631"/>
            <a:ext cx="9076055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b="1" spc="-100" dirty="0">
                <a:solidFill>
                  <a:srgbClr val="444444"/>
                </a:solidFill>
                <a:latin typeface="Arial"/>
                <a:cs typeface="Arial"/>
              </a:rPr>
              <a:t>Concurrency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model</a:t>
            </a: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how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handles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multiple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tasks </a:t>
            </a:r>
            <a:r>
              <a:rPr sz="2300" spc="-6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happening</a:t>
            </a: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at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same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time.</a:t>
            </a:r>
            <a:endParaRPr sz="2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23894" y="3330002"/>
            <a:ext cx="270637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Why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do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we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need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that?</a:t>
            </a:r>
            <a:endParaRPr sz="21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28726" y="4135558"/>
            <a:ext cx="94494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runs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one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single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80" dirty="0">
                <a:solidFill>
                  <a:srgbClr val="444444"/>
                </a:solidFill>
                <a:latin typeface="Arial"/>
                <a:cs typeface="Arial"/>
              </a:rPr>
              <a:t>thread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so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do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one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thing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at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time.</a:t>
            </a:r>
            <a:endParaRPr sz="2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28726" y="5655408"/>
            <a:ext cx="975614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Sounds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like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would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block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single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thread.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However,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we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want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non-blocking </a:t>
            </a:r>
            <a:r>
              <a:rPr sz="2300" spc="-6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behavior!</a:t>
            </a:r>
            <a:endParaRPr sz="23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223894" y="4962936"/>
            <a:ext cx="43611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So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what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about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long-running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task?</a:t>
            </a:r>
            <a:endParaRPr sz="21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28726" y="7753250"/>
            <a:ext cx="977646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By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using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an 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event </a:t>
            </a:r>
            <a:r>
              <a:rPr sz="2300" b="1" spc="-10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r>
              <a:rPr sz="2300" spc="-100" dirty="0">
                <a:solidFill>
                  <a:srgbClr val="444444"/>
                </a:solidFill>
                <a:latin typeface="Arial"/>
                <a:cs typeface="Arial"/>
              </a:rPr>
              <a:t>: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takes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long running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tasks,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executes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them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in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the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“background”,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puts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them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back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main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thread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once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they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4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finished.</a:t>
            </a:r>
            <a:endParaRPr sz="23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23894" y="7060779"/>
            <a:ext cx="30664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How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do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we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achieve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that?</a:t>
            </a:r>
            <a:endParaRPr sz="21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64869" y="9556412"/>
            <a:ext cx="11405870" cy="1291590"/>
          </a:xfrm>
          <a:prstGeom prst="rect">
            <a:avLst/>
          </a:prstGeom>
        </p:spPr>
        <p:txBody>
          <a:bodyPr vert="horz" wrap="square" lIns="0" tIns="421640" rIns="0" bIns="0" rtlCol="0">
            <a:spAutoFit/>
          </a:bodyPr>
          <a:lstStyle/>
          <a:p>
            <a:pPr marR="607695" algn="ctr">
              <a:lnSpc>
                <a:spcPct val="100000"/>
              </a:lnSpc>
              <a:spcBef>
                <a:spcPts val="3320"/>
              </a:spcBef>
            </a:pP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More</a:t>
            </a:r>
            <a:r>
              <a:rPr sz="28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15" dirty="0">
                <a:solidFill>
                  <a:srgbClr val="444444"/>
                </a:solidFill>
                <a:latin typeface="Arial"/>
                <a:cs typeface="Arial"/>
              </a:rPr>
              <a:t>about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80" dirty="0">
                <a:solidFill>
                  <a:srgbClr val="444444"/>
                </a:solidFill>
                <a:latin typeface="Arial"/>
                <a:cs typeface="Arial"/>
              </a:rPr>
              <a:t>Later in</a:t>
            </a:r>
            <a:r>
              <a:rPr sz="28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60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8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444444"/>
                </a:solidFill>
                <a:latin typeface="Arial"/>
                <a:cs typeface="Arial"/>
              </a:rPr>
              <a:t>Section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01854" y="10019529"/>
            <a:ext cx="356010" cy="35601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7132735" y="6887388"/>
            <a:ext cx="25069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20" dirty="0">
                <a:solidFill>
                  <a:srgbClr val="444444"/>
                </a:solidFill>
                <a:latin typeface="Arial"/>
                <a:cs typeface="Arial"/>
              </a:rPr>
              <a:t>(Oversimplification!)</a:t>
            </a:r>
            <a:endParaRPr sz="2150">
              <a:latin typeface="Arial"/>
              <a:cs typeface="Arial"/>
            </a:endParaRPr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A97F42A1-BEA8-4503-848A-32D45E840B98}"/>
              </a:ext>
            </a:extLst>
          </p:cNvPr>
          <p:cNvSpPr txBox="1">
            <a:spLocks/>
          </p:cNvSpPr>
          <p:nvPr/>
        </p:nvSpPr>
        <p:spPr>
          <a:xfrm>
            <a:off x="603309" y="259543"/>
            <a:ext cx="19278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  <a:tabLst>
                <a:tab pos="3908425" algn="l"/>
                <a:tab pos="4932045" algn="l"/>
                <a:tab pos="7120255" algn="l"/>
              </a:tabLst>
            </a:pP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DECONSTRUCTING THE MONSTER DEFINITION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7759" y="4636770"/>
            <a:ext cx="838858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195" dirty="0"/>
              <a:t>Queries?</a:t>
            </a:r>
            <a:endParaRPr spc="-335" dirty="0"/>
          </a:p>
        </p:txBody>
      </p:sp>
    </p:spTree>
    <p:extLst>
      <p:ext uri="{BB962C8B-B14F-4D97-AF65-F5344CB8AC3E}">
        <p14:creationId xmlns:p14="http://schemas.microsoft.com/office/powerpoint/2010/main" val="750543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4520" cy="216745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 marR="1499870">
              <a:lnSpc>
                <a:spcPts val="5280"/>
              </a:lnSpc>
              <a:spcBef>
                <a:spcPts val="1805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THE JAVASCRIPT ENGINE AND  RUNTIME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8805759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2100" algn="l"/>
                <a:tab pos="2169795" algn="l"/>
                <a:tab pos="2682875" algn="l"/>
                <a:tab pos="557403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WHAT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IS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ENGINE?</a:t>
            </a:r>
          </a:p>
        </p:txBody>
      </p:sp>
      <p:sp>
        <p:nvSpPr>
          <p:cNvPr id="4" name="object 4"/>
          <p:cNvSpPr/>
          <p:nvPr/>
        </p:nvSpPr>
        <p:spPr>
          <a:xfrm>
            <a:off x="1529204" y="3221102"/>
            <a:ext cx="6312535" cy="2758440"/>
          </a:xfrm>
          <a:custGeom>
            <a:avLst/>
            <a:gdLst/>
            <a:ahLst/>
            <a:cxnLst/>
            <a:rect l="l" t="t" r="r" b="b"/>
            <a:pathLst>
              <a:path w="6312534" h="2758440">
                <a:moveTo>
                  <a:pt x="6311983" y="0"/>
                </a:moveTo>
                <a:lnTo>
                  <a:pt x="0" y="0"/>
                </a:lnTo>
                <a:lnTo>
                  <a:pt x="0" y="2758409"/>
                </a:lnTo>
                <a:lnTo>
                  <a:pt x="6311983" y="2758409"/>
                </a:lnTo>
                <a:lnTo>
                  <a:pt x="631198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59821" y="3797936"/>
            <a:ext cx="5050790" cy="1386840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30"/>
              </a:spcBef>
            </a:pPr>
            <a:r>
              <a:rPr sz="3100" spc="-155" dirty="0">
                <a:solidFill>
                  <a:srgbClr val="444444"/>
                </a:solidFill>
                <a:latin typeface="Arial"/>
                <a:cs typeface="Arial"/>
              </a:rPr>
              <a:t>PR</a:t>
            </a:r>
            <a:r>
              <a:rPr sz="3100" spc="-265" dirty="0">
                <a:solidFill>
                  <a:srgbClr val="444444"/>
                </a:solidFill>
                <a:latin typeface="Arial"/>
                <a:cs typeface="Arial"/>
              </a:rPr>
              <a:t>OG</a:t>
            </a:r>
            <a:r>
              <a:rPr sz="3100" spc="-24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100" spc="10" dirty="0">
                <a:solidFill>
                  <a:srgbClr val="444444"/>
                </a:solidFill>
                <a:latin typeface="Arial"/>
                <a:cs typeface="Arial"/>
              </a:rPr>
              <a:t>AM</a:t>
            </a:r>
            <a:r>
              <a:rPr sz="31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spc="-4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100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3100" spc="-31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100" spc="-4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1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spc="-175" dirty="0">
                <a:solidFill>
                  <a:srgbClr val="444444"/>
                </a:solidFill>
                <a:latin typeface="Arial"/>
                <a:cs typeface="Arial"/>
              </a:rPr>
              <a:t>EXECUTES</a:t>
            </a:r>
            <a:endParaRPr sz="3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39"/>
              </a:spcBef>
            </a:pPr>
            <a:r>
              <a:rPr sz="3100" spc="135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3100" spc="-254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100" spc="-26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3100" spc="-114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100" spc="-18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100" spc="-23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100" spc="-18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100" spc="-1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100" spc="-1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100" spc="-4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1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spc="-23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100" spc="-3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100" spc="-18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3100" spc="-2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spc="-114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632652"/>
            <a:ext cx="5156835" cy="3434715"/>
            <a:chOff x="0" y="1632652"/>
            <a:chExt cx="5156835" cy="34347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32652"/>
              <a:ext cx="5156735" cy="34342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032" y="2220310"/>
              <a:ext cx="3612598" cy="17360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 rot="21000000">
            <a:off x="960150" y="2747659"/>
            <a:ext cx="3614382" cy="567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JS ENGINE</a:t>
            </a:r>
          </a:p>
        </p:txBody>
      </p:sp>
      <p:sp>
        <p:nvSpPr>
          <p:cNvPr id="10" name="object 10"/>
          <p:cNvSpPr/>
          <p:nvPr/>
        </p:nvSpPr>
        <p:spPr>
          <a:xfrm>
            <a:off x="10506633" y="2277466"/>
            <a:ext cx="7152005" cy="7120255"/>
          </a:xfrm>
          <a:custGeom>
            <a:avLst/>
            <a:gdLst/>
            <a:ahLst/>
            <a:cxnLst/>
            <a:rect l="l" t="t" r="r" b="b"/>
            <a:pathLst>
              <a:path w="7152005" h="7120255">
                <a:moveTo>
                  <a:pt x="7151598" y="0"/>
                </a:moveTo>
                <a:lnTo>
                  <a:pt x="0" y="0"/>
                </a:lnTo>
                <a:lnTo>
                  <a:pt x="0" y="7120031"/>
                </a:lnTo>
                <a:lnTo>
                  <a:pt x="7151598" y="7120031"/>
                </a:lnTo>
                <a:lnTo>
                  <a:pt x="715159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663553" y="2734657"/>
            <a:ext cx="15030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31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300" b="1" spc="-21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3300" b="1" spc="5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300" b="1" spc="-180" dirty="0">
                <a:solidFill>
                  <a:srgbClr val="444444"/>
                </a:solidFill>
                <a:latin typeface="Arial"/>
                <a:cs typeface="Arial"/>
              </a:rPr>
              <a:t>NE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433" y="7026059"/>
            <a:ext cx="303655" cy="30365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212002" y="2681545"/>
            <a:ext cx="7522845" cy="5493385"/>
            <a:chOff x="10212002" y="2681545"/>
            <a:chExt cx="7522845" cy="549338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3599" y="2681545"/>
              <a:ext cx="641341" cy="64134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286577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2513012" y="0"/>
                  </a:moveTo>
                  <a:lnTo>
                    <a:pt x="0" y="0"/>
                  </a:lnTo>
                  <a:lnTo>
                    <a:pt x="0" y="4188354"/>
                  </a:lnTo>
                  <a:lnTo>
                    <a:pt x="2513012" y="4188354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86577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0" y="0"/>
                  </a:moveTo>
                  <a:lnTo>
                    <a:pt x="2513012" y="0"/>
                  </a:lnTo>
                  <a:lnTo>
                    <a:pt x="2513012" y="4188354"/>
                  </a:lnTo>
                  <a:lnTo>
                    <a:pt x="0" y="4188354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365268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2513012" y="0"/>
                  </a:moveTo>
                  <a:lnTo>
                    <a:pt x="0" y="0"/>
                  </a:lnTo>
                  <a:lnTo>
                    <a:pt x="0" y="4188354"/>
                  </a:lnTo>
                  <a:lnTo>
                    <a:pt x="2513012" y="4188354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365269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0" y="0"/>
                  </a:moveTo>
                  <a:lnTo>
                    <a:pt x="2513012" y="0"/>
                  </a:lnTo>
                  <a:lnTo>
                    <a:pt x="2513012" y="4188354"/>
                  </a:lnTo>
                  <a:lnTo>
                    <a:pt x="0" y="4188354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061886" y="4393137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50631" y="5141586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224635" y="561447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855391" y="612509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770754" y="6485522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551693" y="726645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429578" y="5280549"/>
              <a:ext cx="1283970" cy="706120"/>
            </a:xfrm>
            <a:custGeom>
              <a:avLst/>
              <a:gdLst/>
              <a:ahLst/>
              <a:cxnLst/>
              <a:rect l="l" t="t" r="r" b="b"/>
              <a:pathLst>
                <a:path w="1283969" h="706120">
                  <a:moveTo>
                    <a:pt x="1283845" y="0"/>
                  </a:moveTo>
                  <a:lnTo>
                    <a:pt x="1233093" y="4124"/>
                  </a:lnTo>
                  <a:lnTo>
                    <a:pt x="1182918" y="9548"/>
                  </a:lnTo>
                  <a:lnTo>
                    <a:pt x="1133321" y="16270"/>
                  </a:lnTo>
                  <a:lnTo>
                    <a:pt x="1084302" y="24292"/>
                  </a:lnTo>
                  <a:lnTo>
                    <a:pt x="1035859" y="33613"/>
                  </a:lnTo>
                  <a:lnTo>
                    <a:pt x="987994" y="44233"/>
                  </a:lnTo>
                  <a:lnTo>
                    <a:pt x="940706" y="56152"/>
                  </a:lnTo>
                  <a:lnTo>
                    <a:pt x="893996" y="69370"/>
                  </a:lnTo>
                  <a:lnTo>
                    <a:pt x="847863" y="83887"/>
                  </a:lnTo>
                  <a:lnTo>
                    <a:pt x="802307" y="99704"/>
                  </a:lnTo>
                  <a:lnTo>
                    <a:pt x="757329" y="116819"/>
                  </a:lnTo>
                  <a:lnTo>
                    <a:pt x="712928" y="135234"/>
                  </a:lnTo>
                  <a:lnTo>
                    <a:pt x="669104" y="154948"/>
                  </a:lnTo>
                  <a:lnTo>
                    <a:pt x="625858" y="175960"/>
                  </a:lnTo>
                  <a:lnTo>
                    <a:pt x="583189" y="198272"/>
                  </a:lnTo>
                  <a:lnTo>
                    <a:pt x="541098" y="221883"/>
                  </a:lnTo>
                  <a:lnTo>
                    <a:pt x="499583" y="246794"/>
                  </a:lnTo>
                  <a:lnTo>
                    <a:pt x="458647" y="273003"/>
                  </a:lnTo>
                  <a:lnTo>
                    <a:pt x="418287" y="300511"/>
                  </a:lnTo>
                  <a:lnTo>
                    <a:pt x="378505" y="329319"/>
                  </a:lnTo>
                  <a:lnTo>
                    <a:pt x="339300" y="359425"/>
                  </a:lnTo>
                  <a:lnTo>
                    <a:pt x="300672" y="390831"/>
                  </a:lnTo>
                  <a:lnTo>
                    <a:pt x="262622" y="423536"/>
                  </a:lnTo>
                  <a:lnTo>
                    <a:pt x="225149" y="457540"/>
                  </a:lnTo>
                  <a:lnTo>
                    <a:pt x="188254" y="492842"/>
                  </a:lnTo>
                  <a:lnTo>
                    <a:pt x="151936" y="529445"/>
                  </a:lnTo>
                  <a:lnTo>
                    <a:pt x="116195" y="567346"/>
                  </a:lnTo>
                  <a:lnTo>
                    <a:pt x="81032" y="606546"/>
                  </a:lnTo>
                  <a:lnTo>
                    <a:pt x="46445" y="647045"/>
                  </a:lnTo>
                  <a:lnTo>
                    <a:pt x="12437" y="688844"/>
                  </a:lnTo>
                  <a:lnTo>
                    <a:pt x="0" y="70572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337648" y="5917236"/>
              <a:ext cx="175260" cy="194310"/>
            </a:xfrm>
            <a:custGeom>
              <a:avLst/>
              <a:gdLst/>
              <a:ahLst/>
              <a:cxnLst/>
              <a:rect l="l" t="t" r="r" b="b"/>
              <a:pathLst>
                <a:path w="175259" h="194310">
                  <a:moveTo>
                    <a:pt x="33548" y="0"/>
                  </a:moveTo>
                  <a:lnTo>
                    <a:pt x="0" y="193792"/>
                  </a:lnTo>
                  <a:lnTo>
                    <a:pt x="175167" y="104351"/>
                  </a:lnTo>
                  <a:lnTo>
                    <a:pt x="3354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511838" y="6162528"/>
              <a:ext cx="2062480" cy="1731645"/>
            </a:xfrm>
            <a:custGeom>
              <a:avLst/>
              <a:gdLst/>
              <a:ahLst/>
              <a:cxnLst/>
              <a:rect l="l" t="t" r="r" b="b"/>
              <a:pathLst>
                <a:path w="2062480" h="1731645">
                  <a:moveTo>
                    <a:pt x="2062467" y="1396669"/>
                  </a:moveTo>
                  <a:lnTo>
                    <a:pt x="0" y="1396669"/>
                  </a:lnTo>
                  <a:lnTo>
                    <a:pt x="0" y="1731111"/>
                  </a:lnTo>
                  <a:lnTo>
                    <a:pt x="2062467" y="1731111"/>
                  </a:lnTo>
                  <a:lnTo>
                    <a:pt x="2062467" y="1396669"/>
                  </a:lnTo>
                  <a:close/>
                </a:path>
                <a:path w="2062480" h="1731645">
                  <a:moveTo>
                    <a:pt x="2062467" y="931113"/>
                  </a:moveTo>
                  <a:lnTo>
                    <a:pt x="0" y="931113"/>
                  </a:lnTo>
                  <a:lnTo>
                    <a:pt x="0" y="1265555"/>
                  </a:lnTo>
                  <a:lnTo>
                    <a:pt x="2062467" y="1265555"/>
                  </a:lnTo>
                  <a:lnTo>
                    <a:pt x="2062467" y="931113"/>
                  </a:lnTo>
                  <a:close/>
                </a:path>
                <a:path w="2062480" h="1731645">
                  <a:moveTo>
                    <a:pt x="2062467" y="465556"/>
                  </a:moveTo>
                  <a:lnTo>
                    <a:pt x="0" y="465556"/>
                  </a:lnTo>
                  <a:lnTo>
                    <a:pt x="0" y="799998"/>
                  </a:lnTo>
                  <a:lnTo>
                    <a:pt x="2062467" y="799998"/>
                  </a:lnTo>
                  <a:lnTo>
                    <a:pt x="2062467" y="465556"/>
                  </a:lnTo>
                  <a:close/>
                </a:path>
                <a:path w="2062480" h="1731645">
                  <a:moveTo>
                    <a:pt x="2062467" y="0"/>
                  </a:moveTo>
                  <a:lnTo>
                    <a:pt x="0" y="0"/>
                  </a:lnTo>
                  <a:lnTo>
                    <a:pt x="0" y="334441"/>
                  </a:lnTo>
                  <a:lnTo>
                    <a:pt x="2062467" y="334441"/>
                  </a:lnTo>
                  <a:lnTo>
                    <a:pt x="2062467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32957" y="5963267"/>
              <a:ext cx="1151890" cy="671195"/>
            </a:xfrm>
            <a:custGeom>
              <a:avLst/>
              <a:gdLst/>
              <a:ahLst/>
              <a:cxnLst/>
              <a:rect l="l" t="t" r="r" b="b"/>
              <a:pathLst>
                <a:path w="1151890" h="671195">
                  <a:moveTo>
                    <a:pt x="0" y="0"/>
                  </a:moveTo>
                  <a:lnTo>
                    <a:pt x="50815" y="9061"/>
                  </a:lnTo>
                  <a:lnTo>
                    <a:pt x="100966" y="19288"/>
                  </a:lnTo>
                  <a:lnTo>
                    <a:pt x="150453" y="30681"/>
                  </a:lnTo>
                  <a:lnTo>
                    <a:pt x="199277" y="43240"/>
                  </a:lnTo>
                  <a:lnTo>
                    <a:pt x="247436" y="56966"/>
                  </a:lnTo>
                  <a:lnTo>
                    <a:pt x="294932" y="71857"/>
                  </a:lnTo>
                  <a:lnTo>
                    <a:pt x="341763" y="87915"/>
                  </a:lnTo>
                  <a:lnTo>
                    <a:pt x="387931" y="105138"/>
                  </a:lnTo>
                  <a:lnTo>
                    <a:pt x="433434" y="123528"/>
                  </a:lnTo>
                  <a:lnTo>
                    <a:pt x="478274" y="143084"/>
                  </a:lnTo>
                  <a:lnTo>
                    <a:pt x="522450" y="163805"/>
                  </a:lnTo>
                  <a:lnTo>
                    <a:pt x="565961" y="185693"/>
                  </a:lnTo>
                  <a:lnTo>
                    <a:pt x="608809" y="208747"/>
                  </a:lnTo>
                  <a:lnTo>
                    <a:pt x="650993" y="232967"/>
                  </a:lnTo>
                  <a:lnTo>
                    <a:pt x="692513" y="258353"/>
                  </a:lnTo>
                  <a:lnTo>
                    <a:pt x="733369" y="284906"/>
                  </a:lnTo>
                  <a:lnTo>
                    <a:pt x="773561" y="312624"/>
                  </a:lnTo>
                  <a:lnTo>
                    <a:pt x="813089" y="341508"/>
                  </a:lnTo>
                  <a:lnTo>
                    <a:pt x="851954" y="371558"/>
                  </a:lnTo>
                  <a:lnTo>
                    <a:pt x="890154" y="402775"/>
                  </a:lnTo>
                  <a:lnTo>
                    <a:pt x="927690" y="435157"/>
                  </a:lnTo>
                  <a:lnTo>
                    <a:pt x="964562" y="468706"/>
                  </a:lnTo>
                  <a:lnTo>
                    <a:pt x="1000771" y="503421"/>
                  </a:lnTo>
                  <a:lnTo>
                    <a:pt x="1036315" y="539301"/>
                  </a:lnTo>
                  <a:lnTo>
                    <a:pt x="1071196" y="576348"/>
                  </a:lnTo>
                  <a:lnTo>
                    <a:pt x="1105412" y="614561"/>
                  </a:lnTo>
                  <a:lnTo>
                    <a:pt x="1138965" y="653940"/>
                  </a:lnTo>
                  <a:lnTo>
                    <a:pt x="1151716" y="67057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302126" y="6563722"/>
              <a:ext cx="177165" cy="193675"/>
            </a:xfrm>
            <a:custGeom>
              <a:avLst/>
              <a:gdLst/>
              <a:ahLst/>
              <a:cxnLst/>
              <a:rect l="l" t="t" r="r" b="b"/>
              <a:pathLst>
                <a:path w="177165" h="193675">
                  <a:moveTo>
                    <a:pt x="139618" y="0"/>
                  </a:moveTo>
                  <a:lnTo>
                    <a:pt x="0" y="107003"/>
                  </a:lnTo>
                  <a:lnTo>
                    <a:pt x="176811" y="193126"/>
                  </a:lnTo>
                  <a:lnTo>
                    <a:pt x="13961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926735" y="6969676"/>
            <a:ext cx="30092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2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b="1" spc="-105" dirty="0">
                <a:solidFill>
                  <a:srgbClr val="444444"/>
                </a:solidFill>
                <a:latin typeface="Arial"/>
                <a:cs typeface="Arial"/>
              </a:rPr>
              <a:t>x</a:t>
            </a:r>
            <a:r>
              <a:rPr sz="2600" b="1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b="1" spc="-3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600" b="1" spc="-10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600" b="1" spc="-2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b="1" spc="-5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b="1" spc="-120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600" b="1" spc="65" dirty="0">
                <a:solidFill>
                  <a:srgbClr val="444444"/>
                </a:solidFill>
                <a:latin typeface="Arial"/>
                <a:cs typeface="Arial"/>
              </a:rPr>
              <a:t>8</a:t>
            </a: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2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b="1" spc="-10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2600" b="1" spc="-2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600" b="1" spc="-10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600" b="1" spc="-5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48006" y="7880515"/>
            <a:ext cx="792137" cy="79213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28825" y="7797673"/>
            <a:ext cx="1093903" cy="95782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85138" y="7926959"/>
            <a:ext cx="1209837" cy="741131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3693668" y="8153027"/>
            <a:ext cx="683895" cy="289560"/>
            <a:chOff x="3693668" y="8153027"/>
            <a:chExt cx="683895" cy="289560"/>
          </a:xfrm>
        </p:grpSpPr>
        <p:sp>
          <p:nvSpPr>
            <p:cNvPr id="35" name="object 35"/>
            <p:cNvSpPr/>
            <p:nvPr/>
          </p:nvSpPr>
          <p:spPr>
            <a:xfrm>
              <a:off x="3693668" y="8297525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4">
                  <a:moveTo>
                    <a:pt x="431049" y="0"/>
                  </a:moveTo>
                  <a:lnTo>
                    <a:pt x="39440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88070" y="8153027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22812" y="9629855"/>
            <a:ext cx="504052" cy="50482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34520" y="9629892"/>
            <a:ext cx="557801" cy="52595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74187" y="9623756"/>
            <a:ext cx="540330" cy="538228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1576800" y="8452215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CA</a:t>
            </a:r>
            <a:r>
              <a:rPr sz="2600" b="1" spc="-17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b="1" spc="-16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b="1" spc="-21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AC</a:t>
            </a:r>
            <a:r>
              <a:rPr sz="2600" b="1" spc="-17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endParaRPr sz="2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177884" y="8452215"/>
            <a:ext cx="8883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14" dirty="0">
                <a:solidFill>
                  <a:srgbClr val="444444"/>
                </a:solidFill>
                <a:latin typeface="Arial"/>
                <a:cs typeface="Arial"/>
              </a:rPr>
              <a:t>HE</a:t>
            </a: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b="1" spc="-2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endParaRPr sz="2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918084" y="4924426"/>
            <a:ext cx="111125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210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b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j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n 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memory</a:t>
            </a:r>
            <a:endParaRPr sz="2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950359" y="5522493"/>
            <a:ext cx="123380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5" dirty="0">
                <a:solidFill>
                  <a:srgbClr val="F2425D"/>
                </a:solidFill>
                <a:latin typeface="Arial"/>
                <a:cs typeface="Arial"/>
              </a:rPr>
              <a:t>Ex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u</a:t>
            </a:r>
            <a:r>
              <a:rPr sz="2150" spc="12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100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on 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context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210011" y="8990735"/>
            <a:ext cx="916305" cy="732155"/>
            <a:chOff x="11210011" y="8990735"/>
            <a:chExt cx="916305" cy="732155"/>
          </a:xfrm>
        </p:grpSpPr>
        <p:sp>
          <p:nvSpPr>
            <p:cNvPr id="45" name="object 45"/>
            <p:cNvSpPr/>
            <p:nvPr/>
          </p:nvSpPr>
          <p:spPr>
            <a:xfrm>
              <a:off x="11230966" y="9068264"/>
              <a:ext cx="747395" cy="633730"/>
            </a:xfrm>
            <a:custGeom>
              <a:avLst/>
              <a:gdLst/>
              <a:ahLst/>
              <a:cxnLst/>
              <a:rect l="l" t="t" r="r" b="b"/>
              <a:pathLst>
                <a:path w="747395" h="633729">
                  <a:moveTo>
                    <a:pt x="0" y="633567"/>
                  </a:moveTo>
                  <a:lnTo>
                    <a:pt x="17862" y="591566"/>
                  </a:lnTo>
                  <a:lnTo>
                    <a:pt x="37671" y="550685"/>
                  </a:lnTo>
                  <a:lnTo>
                    <a:pt x="59427" y="510923"/>
                  </a:lnTo>
                  <a:lnTo>
                    <a:pt x="83129" y="472282"/>
                  </a:lnTo>
                  <a:lnTo>
                    <a:pt x="108777" y="434761"/>
                  </a:lnTo>
                  <a:lnTo>
                    <a:pt x="136372" y="398359"/>
                  </a:lnTo>
                  <a:lnTo>
                    <a:pt x="165913" y="363078"/>
                  </a:lnTo>
                  <a:lnTo>
                    <a:pt x="197401" y="328916"/>
                  </a:lnTo>
                  <a:lnTo>
                    <a:pt x="230836" y="295875"/>
                  </a:lnTo>
                  <a:lnTo>
                    <a:pt x="266216" y="263953"/>
                  </a:lnTo>
                  <a:lnTo>
                    <a:pt x="303544" y="233151"/>
                  </a:lnTo>
                  <a:lnTo>
                    <a:pt x="342817" y="203469"/>
                  </a:lnTo>
                  <a:lnTo>
                    <a:pt x="384038" y="174908"/>
                  </a:lnTo>
                  <a:lnTo>
                    <a:pt x="427204" y="147466"/>
                  </a:lnTo>
                  <a:lnTo>
                    <a:pt x="472318" y="121144"/>
                  </a:lnTo>
                  <a:lnTo>
                    <a:pt x="519377" y="95942"/>
                  </a:lnTo>
                  <a:lnTo>
                    <a:pt x="568384" y="71860"/>
                  </a:lnTo>
                  <a:lnTo>
                    <a:pt x="619336" y="48898"/>
                  </a:lnTo>
                  <a:lnTo>
                    <a:pt x="672235" y="27055"/>
                  </a:lnTo>
                  <a:lnTo>
                    <a:pt x="727081" y="6333"/>
                  </a:lnTo>
                  <a:lnTo>
                    <a:pt x="74708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931531" y="8990735"/>
              <a:ext cx="194310" cy="168275"/>
            </a:xfrm>
            <a:custGeom>
              <a:avLst/>
              <a:gdLst/>
              <a:ahLst/>
              <a:cxnLst/>
              <a:rect l="l" t="t" r="r" b="b"/>
              <a:pathLst>
                <a:path w="194309" h="168275">
                  <a:moveTo>
                    <a:pt x="0" y="0"/>
                  </a:moveTo>
                  <a:lnTo>
                    <a:pt x="53108" y="167701"/>
                  </a:lnTo>
                  <a:lnTo>
                    <a:pt x="194255" y="3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236142" y="9755248"/>
            <a:ext cx="991869" cy="396875"/>
          </a:xfrm>
          <a:prstGeom prst="rect">
            <a:avLst/>
          </a:prstGeom>
          <a:solidFill>
            <a:srgbClr val="F7F7F7"/>
          </a:solidFill>
          <a:ln w="62825">
            <a:solidFill>
              <a:srgbClr val="F1425D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75"/>
              </a:spcBef>
            </a:pPr>
            <a:r>
              <a:rPr sz="2150" spc="-45" dirty="0">
                <a:solidFill>
                  <a:srgbClr val="F2425D"/>
                </a:solidFill>
                <a:latin typeface="Arial"/>
                <a:cs typeface="Arial"/>
              </a:rPr>
              <a:t>Where</a:t>
            </a:r>
            <a:endParaRPr sz="21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32014" y="9723804"/>
            <a:ext cx="193675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45185">
              <a:lnSpc>
                <a:spcPct val="108700"/>
              </a:lnSpc>
              <a:spcBef>
                <a:spcPts val="100"/>
              </a:spcBef>
            </a:pP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ou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od</a:t>
            </a:r>
            <a:r>
              <a:rPr sz="2150" spc="-45" dirty="0">
                <a:solidFill>
                  <a:srgbClr val="F2425D"/>
                </a:solidFill>
                <a:latin typeface="Arial"/>
                <a:cs typeface="Arial"/>
              </a:rPr>
              <a:t>e  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is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executed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5655847" y="8968208"/>
            <a:ext cx="916305" cy="732155"/>
            <a:chOff x="15655847" y="8968208"/>
            <a:chExt cx="916305" cy="732155"/>
          </a:xfrm>
        </p:grpSpPr>
        <p:sp>
          <p:nvSpPr>
            <p:cNvPr id="50" name="object 50"/>
            <p:cNvSpPr/>
            <p:nvPr/>
          </p:nvSpPr>
          <p:spPr>
            <a:xfrm>
              <a:off x="15803585" y="9045737"/>
              <a:ext cx="747395" cy="633730"/>
            </a:xfrm>
            <a:custGeom>
              <a:avLst/>
              <a:gdLst/>
              <a:ahLst/>
              <a:cxnLst/>
              <a:rect l="l" t="t" r="r" b="b"/>
              <a:pathLst>
                <a:path w="747394" h="633729">
                  <a:moveTo>
                    <a:pt x="747080" y="633567"/>
                  </a:moveTo>
                  <a:lnTo>
                    <a:pt x="729218" y="591566"/>
                  </a:lnTo>
                  <a:lnTo>
                    <a:pt x="709409" y="550685"/>
                  </a:lnTo>
                  <a:lnTo>
                    <a:pt x="687653" y="510923"/>
                  </a:lnTo>
                  <a:lnTo>
                    <a:pt x="663951" y="472282"/>
                  </a:lnTo>
                  <a:lnTo>
                    <a:pt x="638303" y="434761"/>
                  </a:lnTo>
                  <a:lnTo>
                    <a:pt x="610708" y="398359"/>
                  </a:lnTo>
                  <a:lnTo>
                    <a:pt x="581166" y="363078"/>
                  </a:lnTo>
                  <a:lnTo>
                    <a:pt x="549678" y="328916"/>
                  </a:lnTo>
                  <a:lnTo>
                    <a:pt x="516244" y="295875"/>
                  </a:lnTo>
                  <a:lnTo>
                    <a:pt x="480863" y="263953"/>
                  </a:lnTo>
                  <a:lnTo>
                    <a:pt x="443536" y="233151"/>
                  </a:lnTo>
                  <a:lnTo>
                    <a:pt x="404262" y="203469"/>
                  </a:lnTo>
                  <a:lnTo>
                    <a:pt x="363042" y="174908"/>
                  </a:lnTo>
                  <a:lnTo>
                    <a:pt x="319875" y="147466"/>
                  </a:lnTo>
                  <a:lnTo>
                    <a:pt x="274762" y="121144"/>
                  </a:lnTo>
                  <a:lnTo>
                    <a:pt x="227702" y="95942"/>
                  </a:lnTo>
                  <a:lnTo>
                    <a:pt x="178696" y="71860"/>
                  </a:lnTo>
                  <a:lnTo>
                    <a:pt x="127743" y="48898"/>
                  </a:lnTo>
                  <a:lnTo>
                    <a:pt x="74844" y="27055"/>
                  </a:lnTo>
                  <a:lnTo>
                    <a:pt x="19999" y="633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655847" y="8968208"/>
              <a:ext cx="194310" cy="168275"/>
            </a:xfrm>
            <a:custGeom>
              <a:avLst/>
              <a:gdLst/>
              <a:ahLst/>
              <a:cxnLst/>
              <a:rect l="l" t="t" r="r" b="b"/>
              <a:pathLst>
                <a:path w="194309" h="168275">
                  <a:moveTo>
                    <a:pt x="194255" y="0"/>
                  </a:moveTo>
                  <a:lnTo>
                    <a:pt x="0" y="30741"/>
                  </a:lnTo>
                  <a:lnTo>
                    <a:pt x="141147" y="167702"/>
                  </a:lnTo>
                  <a:lnTo>
                    <a:pt x="1942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5807320" y="9746331"/>
            <a:ext cx="1774189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35" dirty="0">
                <a:solidFill>
                  <a:srgbClr val="F2425D"/>
                </a:solidFill>
                <a:latin typeface="Arial"/>
                <a:cs typeface="Arial"/>
              </a:rPr>
              <a:t>W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h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ob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j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s 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are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stored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457843" y="9873681"/>
            <a:ext cx="785495" cy="213995"/>
            <a:chOff x="9457843" y="9873681"/>
            <a:chExt cx="785495" cy="213995"/>
          </a:xfrm>
        </p:grpSpPr>
        <p:sp>
          <p:nvSpPr>
            <p:cNvPr id="54" name="object 54"/>
            <p:cNvSpPr/>
            <p:nvPr/>
          </p:nvSpPr>
          <p:spPr>
            <a:xfrm>
              <a:off x="9645271" y="9978754"/>
              <a:ext cx="571500" cy="1905"/>
            </a:xfrm>
            <a:custGeom>
              <a:avLst/>
              <a:gdLst/>
              <a:ahLst/>
              <a:cxnLst/>
              <a:rect l="l" t="t" r="r" b="b"/>
              <a:pathLst>
                <a:path w="571500" h="1904">
                  <a:moveTo>
                    <a:pt x="571494" y="0"/>
                  </a:moveTo>
                  <a:lnTo>
                    <a:pt x="26177" y="1730"/>
                  </a:lnTo>
                  <a:lnTo>
                    <a:pt x="0" y="1813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457843" y="9873681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265" y="0"/>
                  </a:moveTo>
                  <a:lnTo>
                    <a:pt x="0" y="107480"/>
                  </a:lnTo>
                  <a:lnTo>
                    <a:pt x="213943" y="213605"/>
                  </a:lnTo>
                  <a:lnTo>
                    <a:pt x="21326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987090" y="9617698"/>
            <a:ext cx="128905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9695">
              <a:lnSpc>
                <a:spcPct val="108700"/>
              </a:lnSpc>
              <a:spcBef>
                <a:spcPts val="100"/>
              </a:spcBef>
            </a:pPr>
            <a:r>
              <a:rPr sz="2150" b="1" spc="-70" dirty="0">
                <a:solidFill>
                  <a:srgbClr val="F2425D"/>
                </a:solidFill>
                <a:latin typeface="Arial"/>
                <a:cs typeface="Arial"/>
              </a:rPr>
              <a:t>Ho</a:t>
            </a:r>
            <a:r>
              <a:rPr sz="2150" b="1" spc="-95" dirty="0">
                <a:solidFill>
                  <a:srgbClr val="F2425D"/>
                </a:solidFill>
                <a:latin typeface="Arial"/>
                <a:cs typeface="Arial"/>
              </a:rPr>
              <a:t>w</a:t>
            </a:r>
            <a:r>
              <a:rPr sz="2150" b="1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2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b="1" spc="-95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b="1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2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b="1" spc="25" dirty="0">
                <a:solidFill>
                  <a:srgbClr val="F2425D"/>
                </a:solidFill>
                <a:latin typeface="Arial"/>
                <a:cs typeface="Arial"/>
              </a:rPr>
              <a:t>t  </a:t>
            </a:r>
            <a:r>
              <a:rPr sz="2150" b="1" spc="-95" dirty="0">
                <a:solidFill>
                  <a:srgbClr val="F2425D"/>
                </a:solidFill>
                <a:latin typeface="Arial"/>
                <a:cs typeface="Arial"/>
              </a:rPr>
              <a:t>co</a:t>
            </a:r>
            <a:r>
              <a:rPr sz="2150" b="1" spc="-60" dirty="0">
                <a:solidFill>
                  <a:srgbClr val="F2425D"/>
                </a:solidFill>
                <a:latin typeface="Arial"/>
                <a:cs typeface="Arial"/>
              </a:rPr>
              <a:t>m</a:t>
            </a:r>
            <a:r>
              <a:rPr sz="2150" b="1" spc="-105" dirty="0">
                <a:solidFill>
                  <a:srgbClr val="F2425D"/>
                </a:solidFill>
                <a:latin typeface="Arial"/>
                <a:cs typeface="Arial"/>
              </a:rPr>
              <a:t>p</a:t>
            </a:r>
            <a:r>
              <a:rPr sz="2150" b="1" spc="-25" dirty="0">
                <a:solidFill>
                  <a:srgbClr val="F2425D"/>
                </a:solidFill>
                <a:latin typeface="Arial"/>
                <a:cs typeface="Arial"/>
              </a:rPr>
              <a:t>il</a:t>
            </a:r>
            <a:r>
              <a:rPr sz="2150" b="1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b="1" spc="-105" dirty="0">
                <a:solidFill>
                  <a:srgbClr val="F2425D"/>
                </a:solidFill>
                <a:latin typeface="Arial"/>
                <a:cs typeface="Arial"/>
              </a:rPr>
              <a:t>d</a:t>
            </a:r>
            <a:r>
              <a:rPr sz="2150" b="1" spc="-245" dirty="0">
                <a:solidFill>
                  <a:srgbClr val="F2425D"/>
                </a:solidFill>
                <a:latin typeface="Arial"/>
                <a:cs typeface="Arial"/>
              </a:rPr>
              <a:t>?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04087"/>
            <a:ext cx="20104100" cy="3314700"/>
            <a:chOff x="0" y="4604087"/>
            <a:chExt cx="20104100" cy="3314700"/>
          </a:xfrm>
        </p:grpSpPr>
        <p:sp>
          <p:nvSpPr>
            <p:cNvPr id="3" name="object 3"/>
            <p:cNvSpPr/>
            <p:nvPr/>
          </p:nvSpPr>
          <p:spPr>
            <a:xfrm>
              <a:off x="0" y="4604087"/>
              <a:ext cx="20104100" cy="3314700"/>
            </a:xfrm>
            <a:custGeom>
              <a:avLst/>
              <a:gdLst/>
              <a:ahLst/>
              <a:cxnLst/>
              <a:rect l="l" t="t" r="r" b="b"/>
              <a:pathLst>
                <a:path w="20104100" h="3314700">
                  <a:moveTo>
                    <a:pt x="20104099" y="0"/>
                  </a:moveTo>
                  <a:lnTo>
                    <a:pt x="0" y="0"/>
                  </a:lnTo>
                  <a:lnTo>
                    <a:pt x="0" y="3314589"/>
                  </a:lnTo>
                  <a:lnTo>
                    <a:pt x="20104099" y="3314589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242" y="5110143"/>
              <a:ext cx="282713" cy="28271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308" y="293573"/>
            <a:ext cx="18535799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49195" algn="l"/>
                <a:tab pos="4368165" algn="l"/>
                <a:tab pos="6680200" algn="l"/>
                <a:tab pos="9698355" algn="l"/>
                <a:tab pos="1059751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COMPUTER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SCIENCE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SIDENOTE: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COMPILATION	VS.	INTERPRETATION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307477" y="444928"/>
            <a:ext cx="628253" cy="6282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596" y="1800605"/>
            <a:ext cx="282713" cy="282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69897" y="1749244"/>
            <a:ext cx="176987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Compilation: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Entire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converted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into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machine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at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once,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written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binary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file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executed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by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computer.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87336" y="2721277"/>
            <a:ext cx="2329815" cy="1049020"/>
          </a:xfrm>
          <a:prstGeom prst="rect">
            <a:avLst/>
          </a:prstGeom>
          <a:solidFill>
            <a:srgbClr val="6BCB70"/>
          </a:solidFill>
        </p:spPr>
        <p:txBody>
          <a:bodyPr vert="horz" wrap="square" lIns="0" tIns="151765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1195"/>
              </a:spcBef>
            </a:pPr>
            <a:r>
              <a:rPr sz="2300" b="1" spc="-50" dirty="0">
                <a:solidFill>
                  <a:srgbClr val="333333"/>
                </a:solidFill>
                <a:latin typeface="Arial"/>
                <a:cs typeface="Arial"/>
              </a:rPr>
              <a:t>Portable</a:t>
            </a:r>
            <a:r>
              <a:rPr sz="2300" b="1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300" b="1" spc="-35" dirty="0">
                <a:solidFill>
                  <a:srgbClr val="333333"/>
                </a:solidFill>
                <a:latin typeface="Arial"/>
                <a:cs typeface="Arial"/>
              </a:rPr>
              <a:t>file:</a:t>
            </a:r>
            <a:endParaRPr sz="23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  <a:spcBef>
                <a:spcPts val="290"/>
              </a:spcBef>
            </a:pPr>
            <a:r>
              <a:rPr sz="2300" spc="30" dirty="0">
                <a:solidFill>
                  <a:srgbClr val="333333"/>
                </a:solidFill>
                <a:latin typeface="Arial"/>
                <a:cs typeface="Arial"/>
              </a:rPr>
              <a:t>machine</a:t>
            </a:r>
            <a:r>
              <a:rPr sz="2300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333333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05689" y="2721277"/>
            <a:ext cx="2329815" cy="104902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43535">
              <a:lnSpc>
                <a:spcPct val="100000"/>
              </a:lnSpc>
            </a:pP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3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61881" y="3101228"/>
            <a:ext cx="2498725" cy="289560"/>
            <a:chOff x="6161881" y="3101228"/>
            <a:chExt cx="2498725" cy="289560"/>
          </a:xfrm>
        </p:grpSpPr>
        <p:sp>
          <p:nvSpPr>
            <p:cNvPr id="13" name="object 13"/>
            <p:cNvSpPr/>
            <p:nvPr/>
          </p:nvSpPr>
          <p:spPr>
            <a:xfrm>
              <a:off x="6161881" y="3245726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29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71573" y="3101228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21599" y="2706996"/>
            <a:ext cx="979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300" b="1" spc="-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300" b="1" spc="-21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b="1" spc="-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45" dirty="0">
                <a:solidFill>
                  <a:srgbClr val="444444"/>
                </a:solidFill>
                <a:latin typeface="Arial"/>
                <a:cs typeface="Arial"/>
              </a:rPr>
              <a:t>1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32935" y="3401204"/>
            <a:ext cx="19570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COMPILATION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168981" y="2721277"/>
            <a:ext cx="2329815" cy="104902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660400" marR="588645" indent="-64769">
              <a:lnSpc>
                <a:spcPct val="110500"/>
              </a:lnSpc>
              <a:spcBef>
                <a:spcPts val="905"/>
              </a:spcBef>
            </a:pP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og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m 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running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443526" y="3101228"/>
            <a:ext cx="2498725" cy="289560"/>
            <a:chOff x="11443526" y="3101228"/>
            <a:chExt cx="2498725" cy="289560"/>
          </a:xfrm>
        </p:grpSpPr>
        <p:sp>
          <p:nvSpPr>
            <p:cNvPr id="19" name="object 19"/>
            <p:cNvSpPr/>
            <p:nvPr/>
          </p:nvSpPr>
          <p:spPr>
            <a:xfrm>
              <a:off x="11443526" y="3245726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30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653218" y="3101228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203252" y="2706996"/>
            <a:ext cx="979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300" b="1" spc="-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300" b="1" spc="-21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b="1" spc="-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45" dirty="0">
                <a:solidFill>
                  <a:srgbClr val="444444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893523" y="3401204"/>
            <a:ext cx="1598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2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05689" y="6008346"/>
            <a:ext cx="2329815" cy="104902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43535">
              <a:lnSpc>
                <a:spcPct val="100000"/>
              </a:lnSpc>
            </a:pP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3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62423" y="5994065"/>
            <a:ext cx="979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300" b="1" spc="-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300" b="1" spc="-21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b="1" spc="-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45" dirty="0">
                <a:solidFill>
                  <a:srgbClr val="444444"/>
                </a:solidFill>
                <a:latin typeface="Arial"/>
                <a:cs typeface="Arial"/>
              </a:rPr>
              <a:t>1</a:t>
            </a:r>
            <a:endParaRPr sz="2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45377" y="6688273"/>
            <a:ext cx="34137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1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X</a:t>
            </a:r>
            <a:r>
              <a:rPr sz="2300" b="1" spc="-21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b="1" spc="-19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300" b="1" spc="-90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300" b="1" spc="-8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300" b="1" spc="3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300" b="1" spc="-21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300" b="1" spc="-3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LI</a:t>
            </a:r>
            <a:r>
              <a:rPr sz="2300" b="1" spc="-120" dirty="0">
                <a:solidFill>
                  <a:srgbClr val="444444"/>
                </a:solidFill>
                <a:latin typeface="Arial"/>
                <a:cs typeface="Arial"/>
              </a:rPr>
              <a:t>NE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330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300" b="1" spc="-8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LI</a:t>
            </a:r>
            <a:r>
              <a:rPr sz="2300" b="1" spc="-120" dirty="0">
                <a:solidFill>
                  <a:srgbClr val="444444"/>
                </a:solidFill>
                <a:latin typeface="Arial"/>
                <a:cs typeface="Arial"/>
              </a:rPr>
              <a:t>NE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68981" y="6008346"/>
            <a:ext cx="2329815" cy="104902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660400" marR="588645" indent="-64769">
              <a:lnSpc>
                <a:spcPct val="110500"/>
              </a:lnSpc>
              <a:spcBef>
                <a:spcPts val="905"/>
              </a:spcBef>
            </a:pP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og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m 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running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125047" y="6388296"/>
            <a:ext cx="7817484" cy="289560"/>
            <a:chOff x="6125047" y="6388296"/>
            <a:chExt cx="7817484" cy="289560"/>
          </a:xfrm>
        </p:grpSpPr>
        <p:sp>
          <p:nvSpPr>
            <p:cNvPr id="28" name="object 28"/>
            <p:cNvSpPr/>
            <p:nvPr/>
          </p:nvSpPr>
          <p:spPr>
            <a:xfrm>
              <a:off x="6161877" y="6532794"/>
              <a:ext cx="7528559" cy="0"/>
            </a:xfrm>
            <a:custGeom>
              <a:avLst/>
              <a:gdLst/>
              <a:ahLst/>
              <a:cxnLst/>
              <a:rect l="l" t="t" r="r" b="b"/>
              <a:pathLst>
                <a:path w="7528559">
                  <a:moveTo>
                    <a:pt x="7527988" y="0"/>
                  </a:moveTo>
                  <a:lnTo>
                    <a:pt x="7491340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653218" y="638829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2677980" y="3857635"/>
            <a:ext cx="957580" cy="396875"/>
            <a:chOff x="12677980" y="3857635"/>
            <a:chExt cx="957580" cy="396875"/>
          </a:xfrm>
        </p:grpSpPr>
        <p:sp>
          <p:nvSpPr>
            <p:cNvPr id="31" name="object 31"/>
            <p:cNvSpPr/>
            <p:nvPr/>
          </p:nvSpPr>
          <p:spPr>
            <a:xfrm>
              <a:off x="12763737" y="3986713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677980" y="3857635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0" y="0"/>
                  </a:moveTo>
                  <a:lnTo>
                    <a:pt x="24093" y="195194"/>
                  </a:lnTo>
                  <a:lnTo>
                    <a:pt x="170612" y="9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17543" y="4020374"/>
            <a:ext cx="16734155" cy="1440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Can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happen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way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after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compilation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Interpretation: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Interpreter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runs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through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source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executes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5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line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by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line.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137073" y="7126471"/>
            <a:ext cx="957580" cy="396875"/>
            <a:chOff x="9137073" y="7126471"/>
            <a:chExt cx="957580" cy="396875"/>
          </a:xfrm>
        </p:grpSpPr>
        <p:sp>
          <p:nvSpPr>
            <p:cNvPr id="35" name="object 35"/>
            <p:cNvSpPr/>
            <p:nvPr/>
          </p:nvSpPr>
          <p:spPr>
            <a:xfrm>
              <a:off x="9222830" y="7255549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37073" y="7126471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0" y="0"/>
                  </a:moveTo>
                  <a:lnTo>
                    <a:pt x="24085" y="195194"/>
                  </a:lnTo>
                  <a:lnTo>
                    <a:pt x="170606" y="9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87336" y="9255315"/>
            <a:ext cx="2329815" cy="1049020"/>
          </a:xfrm>
          <a:prstGeom prst="rect">
            <a:avLst/>
          </a:prstGeom>
          <a:solidFill>
            <a:srgbClr val="6BCB7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37490">
              <a:lnSpc>
                <a:spcPct val="100000"/>
              </a:lnSpc>
            </a:pPr>
            <a:r>
              <a:rPr sz="2300" spc="35" dirty="0">
                <a:solidFill>
                  <a:srgbClr val="333333"/>
                </a:solidFill>
                <a:latin typeface="Arial"/>
                <a:cs typeface="Arial"/>
              </a:rPr>
              <a:t>Machine</a:t>
            </a:r>
            <a:r>
              <a:rPr sz="2300" spc="-1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333333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05689" y="9255315"/>
            <a:ext cx="2329815" cy="104902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43535">
              <a:lnSpc>
                <a:spcPct val="100000"/>
              </a:lnSpc>
            </a:pP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3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161881" y="9635266"/>
            <a:ext cx="2498725" cy="289560"/>
            <a:chOff x="6161881" y="9635266"/>
            <a:chExt cx="2498725" cy="289560"/>
          </a:xfrm>
        </p:grpSpPr>
        <p:sp>
          <p:nvSpPr>
            <p:cNvPr id="40" name="object 40"/>
            <p:cNvSpPr/>
            <p:nvPr/>
          </p:nvSpPr>
          <p:spPr>
            <a:xfrm>
              <a:off x="6161881" y="9779764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29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71573" y="96352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921599" y="9241034"/>
            <a:ext cx="979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300" b="1" spc="-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300" b="1" spc="-21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b="1" spc="-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45" dirty="0">
                <a:solidFill>
                  <a:srgbClr val="444444"/>
                </a:solidFill>
                <a:latin typeface="Arial"/>
                <a:cs typeface="Arial"/>
              </a:rPr>
              <a:t>1</a:t>
            </a:r>
            <a:endParaRPr sz="23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32935" y="9935242"/>
            <a:ext cx="19570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COMPILATION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168981" y="9255315"/>
            <a:ext cx="2329815" cy="104902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660400" marR="588645" indent="-64769">
              <a:lnSpc>
                <a:spcPct val="110500"/>
              </a:lnSpc>
              <a:spcBef>
                <a:spcPts val="905"/>
              </a:spcBef>
            </a:pP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og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m 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running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1443526" y="9635266"/>
            <a:ext cx="2498725" cy="289560"/>
            <a:chOff x="11443526" y="9635266"/>
            <a:chExt cx="2498725" cy="289560"/>
          </a:xfrm>
        </p:grpSpPr>
        <p:sp>
          <p:nvSpPr>
            <p:cNvPr id="46" name="object 46"/>
            <p:cNvSpPr/>
            <p:nvPr/>
          </p:nvSpPr>
          <p:spPr>
            <a:xfrm>
              <a:off x="11443526" y="9779764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30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653218" y="96352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2203252" y="9241034"/>
            <a:ext cx="979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300" b="1" spc="-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300" b="1" spc="-21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b="1" spc="-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45" dirty="0">
                <a:solidFill>
                  <a:srgbClr val="444444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893523" y="9935242"/>
            <a:ext cx="1598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2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2677980" y="10375965"/>
            <a:ext cx="957580" cy="396875"/>
            <a:chOff x="12677980" y="10375965"/>
            <a:chExt cx="957580" cy="396875"/>
          </a:xfrm>
        </p:grpSpPr>
        <p:sp>
          <p:nvSpPr>
            <p:cNvPr id="51" name="object 51"/>
            <p:cNvSpPr/>
            <p:nvPr/>
          </p:nvSpPr>
          <p:spPr>
            <a:xfrm>
              <a:off x="12763737" y="10505043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677980" y="10375965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0" y="0"/>
                  </a:moveTo>
                  <a:lnTo>
                    <a:pt x="24093" y="195193"/>
                  </a:lnTo>
                  <a:lnTo>
                    <a:pt x="170612" y="97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3755698" y="10538705"/>
            <a:ext cx="269176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Happens</a:t>
            </a:r>
            <a:r>
              <a:rPr sz="2150" spc="-1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immediately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596" y="8404410"/>
            <a:ext cx="282713" cy="28271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269897" y="7289210"/>
            <a:ext cx="15344775" cy="14662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957310">
              <a:lnSpc>
                <a:spcPct val="100000"/>
              </a:lnSpc>
              <a:spcBef>
                <a:spcPts val="90"/>
              </a:spcBef>
            </a:pPr>
            <a:r>
              <a:rPr sz="2150" spc="-55" dirty="0">
                <a:solidFill>
                  <a:srgbClr val="F2425D"/>
                </a:solidFill>
                <a:latin typeface="Arial"/>
                <a:cs typeface="Arial"/>
              </a:rPr>
              <a:t>Code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still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needs</a:t>
            </a: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be</a:t>
            </a: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converted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machine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code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Just-in-time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(JIT)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compilation: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Entire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converted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into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machine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at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once,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then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executed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immediately.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9099153" y="10399869"/>
            <a:ext cx="957580" cy="396875"/>
            <a:chOff x="9099153" y="10399869"/>
            <a:chExt cx="957580" cy="396875"/>
          </a:xfrm>
        </p:grpSpPr>
        <p:sp>
          <p:nvSpPr>
            <p:cNvPr id="57" name="object 57"/>
            <p:cNvSpPr/>
            <p:nvPr/>
          </p:nvSpPr>
          <p:spPr>
            <a:xfrm>
              <a:off x="9120094" y="10528947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0" y="242703"/>
                  </a:moveTo>
                  <a:lnTo>
                    <a:pt x="65443" y="245376"/>
                  </a:lnTo>
                  <a:lnTo>
                    <a:pt x="128670" y="246263"/>
                  </a:lnTo>
                  <a:lnTo>
                    <a:pt x="189679" y="245363"/>
                  </a:lnTo>
                  <a:lnTo>
                    <a:pt x="248472" y="242677"/>
                  </a:lnTo>
                  <a:lnTo>
                    <a:pt x="305047" y="238204"/>
                  </a:lnTo>
                  <a:lnTo>
                    <a:pt x="359406" y="231944"/>
                  </a:lnTo>
                  <a:lnTo>
                    <a:pt x="411547" y="223898"/>
                  </a:lnTo>
                  <a:lnTo>
                    <a:pt x="461472" y="214065"/>
                  </a:lnTo>
                  <a:lnTo>
                    <a:pt x="509179" y="202445"/>
                  </a:lnTo>
                  <a:lnTo>
                    <a:pt x="554670" y="189039"/>
                  </a:lnTo>
                  <a:lnTo>
                    <a:pt x="597943" y="173846"/>
                  </a:lnTo>
                  <a:lnTo>
                    <a:pt x="638999" y="156867"/>
                  </a:lnTo>
                  <a:lnTo>
                    <a:pt x="677839" y="138101"/>
                  </a:lnTo>
                  <a:lnTo>
                    <a:pt x="714461" y="117548"/>
                  </a:lnTo>
                  <a:lnTo>
                    <a:pt x="748867" y="95209"/>
                  </a:lnTo>
                  <a:lnTo>
                    <a:pt x="781055" y="71083"/>
                  </a:lnTo>
                  <a:lnTo>
                    <a:pt x="811026" y="45171"/>
                  </a:lnTo>
                  <a:lnTo>
                    <a:pt x="838780" y="17472"/>
                  </a:lnTo>
                  <a:lnTo>
                    <a:pt x="85038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885634" y="10399869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170606" y="0"/>
                  </a:moveTo>
                  <a:lnTo>
                    <a:pt x="0" y="97847"/>
                  </a:lnTo>
                  <a:lnTo>
                    <a:pt x="146521" y="195193"/>
                  </a:lnTo>
                  <a:lnTo>
                    <a:pt x="1706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608509" y="10577627"/>
            <a:ext cx="23082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-24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po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b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 </a:t>
            </a:r>
            <a:r>
              <a:rPr sz="2150" spc="155" dirty="0">
                <a:solidFill>
                  <a:srgbClr val="F2425D"/>
                </a:solidFill>
                <a:latin typeface="Arial"/>
                <a:cs typeface="Arial"/>
              </a:rPr>
              <a:t>f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il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7153163" y="5237271"/>
            <a:ext cx="2468880" cy="2468880"/>
            <a:chOff x="17153163" y="5237271"/>
            <a:chExt cx="2468880" cy="2468880"/>
          </a:xfrm>
        </p:grpSpPr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3163" y="5237271"/>
              <a:ext cx="2468441" cy="246844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03411" y="5477410"/>
              <a:ext cx="1567944" cy="1567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6728" y="7795124"/>
            <a:ext cx="3154680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548640">
              <a:lnSpc>
                <a:spcPct val="100000"/>
              </a:lnSpc>
            </a:pP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030663" y="5446809"/>
            <a:ext cx="5965190" cy="4321175"/>
            <a:chOff x="4030663" y="5446809"/>
            <a:chExt cx="5965190" cy="4321175"/>
          </a:xfrm>
        </p:grpSpPr>
        <p:sp>
          <p:nvSpPr>
            <p:cNvPr id="5" name="object 5"/>
            <p:cNvSpPr/>
            <p:nvPr/>
          </p:nvSpPr>
          <p:spPr>
            <a:xfrm>
              <a:off x="4194009" y="9514682"/>
              <a:ext cx="0" cy="211454"/>
            </a:xfrm>
            <a:custGeom>
              <a:avLst/>
              <a:gdLst/>
              <a:ahLst/>
              <a:cxnLst/>
              <a:rect l="l" t="t" r="r" b="b"/>
              <a:pathLst>
                <a:path h="211454">
                  <a:moveTo>
                    <a:pt x="0" y="211363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0663" y="922987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52874" y="9686580"/>
              <a:ext cx="2473960" cy="0"/>
            </a:xfrm>
            <a:custGeom>
              <a:avLst/>
              <a:gdLst/>
              <a:ahLst/>
              <a:cxnLst/>
              <a:rect l="l" t="t" r="r" b="b"/>
              <a:pathLst>
                <a:path w="2473959">
                  <a:moveTo>
                    <a:pt x="2473452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94009" y="7139109"/>
              <a:ext cx="0" cy="496570"/>
            </a:xfrm>
            <a:custGeom>
              <a:avLst/>
              <a:gdLst/>
              <a:ahLst/>
              <a:cxnLst/>
              <a:rect l="l" t="t" r="r" b="b"/>
              <a:pathLst>
                <a:path h="496570">
                  <a:moveTo>
                    <a:pt x="0" y="0"/>
                  </a:moveTo>
                  <a:lnTo>
                    <a:pt x="0" y="496171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2874" y="7178574"/>
              <a:ext cx="2188845" cy="0"/>
            </a:xfrm>
            <a:custGeom>
              <a:avLst/>
              <a:gdLst/>
              <a:ahLst/>
              <a:cxnLst/>
              <a:rect l="l" t="t" r="r" b="b"/>
              <a:pathLst>
                <a:path w="2188845">
                  <a:moveTo>
                    <a:pt x="2188644" y="0"/>
                  </a:moveTo>
                  <a:lnTo>
                    <a:pt x="2146760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99635" y="7015228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18566" y="5488719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55220" y="603372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41283" y="6541121"/>
              <a:ext cx="3154680" cy="1275080"/>
            </a:xfrm>
            <a:custGeom>
              <a:avLst/>
              <a:gdLst/>
              <a:ahLst/>
              <a:cxnLst/>
              <a:rect l="l" t="t" r="r" b="b"/>
              <a:pathLst>
                <a:path w="3154679" h="1275079">
                  <a:moveTo>
                    <a:pt x="3154563" y="0"/>
                  </a:moveTo>
                  <a:lnTo>
                    <a:pt x="0" y="0"/>
                  </a:lnTo>
                  <a:lnTo>
                    <a:pt x="0" y="1274906"/>
                  </a:lnTo>
                  <a:lnTo>
                    <a:pt x="3154563" y="1274906"/>
                  </a:lnTo>
                  <a:lnTo>
                    <a:pt x="315456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8135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95475" algn="l"/>
                <a:tab pos="5154295" algn="l"/>
                <a:tab pos="8172450" algn="l"/>
                <a:tab pos="889190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MODERN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JUST-IN-TIM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E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COMPILATION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OF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37442" y="6955487"/>
            <a:ext cx="1964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800" spc="65" dirty="0">
                <a:solidFill>
                  <a:srgbClr val="444444"/>
                </a:solidFill>
                <a:latin typeface="Arial"/>
                <a:cs typeface="Arial"/>
              </a:rPr>
              <a:t>mp</a:t>
            </a:r>
            <a:r>
              <a:rPr sz="2800" spc="100" dirty="0">
                <a:solidFill>
                  <a:srgbClr val="444444"/>
                </a:solidFill>
                <a:latin typeface="Arial"/>
                <a:cs typeface="Arial"/>
              </a:rPr>
              <a:t>ilat</a:t>
            </a:r>
            <a:r>
              <a:rPr sz="2800" spc="5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1283" y="9049127"/>
            <a:ext cx="3154680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787400">
              <a:lnSpc>
                <a:spcPct val="100000"/>
              </a:lnSpc>
            </a:pPr>
            <a:r>
              <a:rPr sz="2800" spc="1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41283" y="4033113"/>
            <a:ext cx="4310380" cy="4835525"/>
            <a:chOff x="6841283" y="4033113"/>
            <a:chExt cx="4310380" cy="483552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1165" y="7235398"/>
              <a:ext cx="2410410" cy="14729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8117" y="7454990"/>
              <a:ext cx="1656506" cy="7189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18566" y="7996727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55221" y="8541736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41283" y="4033113"/>
              <a:ext cx="3154680" cy="1275080"/>
            </a:xfrm>
            <a:custGeom>
              <a:avLst/>
              <a:gdLst/>
              <a:ahLst/>
              <a:cxnLst/>
              <a:rect l="l" t="t" r="r" b="b"/>
              <a:pathLst>
                <a:path w="3154679" h="1275079">
                  <a:moveTo>
                    <a:pt x="3154563" y="0"/>
                  </a:moveTo>
                  <a:lnTo>
                    <a:pt x="0" y="0"/>
                  </a:lnTo>
                  <a:lnTo>
                    <a:pt x="0" y="1274906"/>
                  </a:lnTo>
                  <a:lnTo>
                    <a:pt x="3154563" y="1274906"/>
                  </a:lnTo>
                  <a:lnTo>
                    <a:pt x="315456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793017" y="4447480"/>
            <a:ext cx="12515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3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800" spc="10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741165" y="4696545"/>
            <a:ext cx="2410460" cy="1473200"/>
            <a:chOff x="8741165" y="4696545"/>
            <a:chExt cx="2410460" cy="147320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1165" y="4696545"/>
              <a:ext cx="2410266" cy="14727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118117" y="4916137"/>
              <a:ext cx="1656714" cy="719455"/>
            </a:xfrm>
            <a:custGeom>
              <a:avLst/>
              <a:gdLst/>
              <a:ahLst/>
              <a:cxnLst/>
              <a:rect l="l" t="t" r="r" b="b"/>
              <a:pathLst>
                <a:path w="1656715" h="719454">
                  <a:moveTo>
                    <a:pt x="1656363" y="0"/>
                  </a:moveTo>
                  <a:lnTo>
                    <a:pt x="0" y="0"/>
                  </a:lnTo>
                  <a:lnTo>
                    <a:pt x="0" y="718891"/>
                  </a:lnTo>
                  <a:lnTo>
                    <a:pt x="1656363" y="718891"/>
                  </a:lnTo>
                  <a:lnTo>
                    <a:pt x="1656363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643782" y="5069611"/>
            <a:ext cx="6051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AST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001033" y="4515995"/>
            <a:ext cx="4260215" cy="738505"/>
            <a:chOff x="11001033" y="4515995"/>
            <a:chExt cx="4260215" cy="738505"/>
          </a:xfrm>
        </p:grpSpPr>
        <p:sp>
          <p:nvSpPr>
            <p:cNvPr id="29" name="object 29"/>
            <p:cNvSpPr/>
            <p:nvPr/>
          </p:nvSpPr>
          <p:spPr>
            <a:xfrm>
              <a:off x="11021988" y="4602740"/>
              <a:ext cx="4084320" cy="631190"/>
            </a:xfrm>
            <a:custGeom>
              <a:avLst/>
              <a:gdLst/>
              <a:ahLst/>
              <a:cxnLst/>
              <a:rect l="l" t="t" r="r" b="b"/>
              <a:pathLst>
                <a:path w="4084319" h="631189">
                  <a:moveTo>
                    <a:pt x="0" y="630688"/>
                  </a:moveTo>
                  <a:lnTo>
                    <a:pt x="36419" y="614731"/>
                  </a:lnTo>
                  <a:lnTo>
                    <a:pt x="73162" y="598977"/>
                  </a:lnTo>
                  <a:lnTo>
                    <a:pt x="110230" y="583428"/>
                  </a:lnTo>
                  <a:lnTo>
                    <a:pt x="147621" y="568084"/>
                  </a:lnTo>
                  <a:lnTo>
                    <a:pt x="185337" y="552944"/>
                  </a:lnTo>
                  <a:lnTo>
                    <a:pt x="223377" y="538008"/>
                  </a:lnTo>
                  <a:lnTo>
                    <a:pt x="261742" y="523277"/>
                  </a:lnTo>
                  <a:lnTo>
                    <a:pt x="300430" y="508751"/>
                  </a:lnTo>
                  <a:lnTo>
                    <a:pt x="339443" y="494429"/>
                  </a:lnTo>
                  <a:lnTo>
                    <a:pt x="378780" y="480311"/>
                  </a:lnTo>
                  <a:lnTo>
                    <a:pt x="418442" y="466398"/>
                  </a:lnTo>
                  <a:lnTo>
                    <a:pt x="458427" y="452690"/>
                  </a:lnTo>
                  <a:lnTo>
                    <a:pt x="498737" y="439185"/>
                  </a:lnTo>
                  <a:lnTo>
                    <a:pt x="539371" y="425886"/>
                  </a:lnTo>
                  <a:lnTo>
                    <a:pt x="580329" y="412790"/>
                  </a:lnTo>
                  <a:lnTo>
                    <a:pt x="621611" y="399900"/>
                  </a:lnTo>
                  <a:lnTo>
                    <a:pt x="663217" y="387213"/>
                  </a:lnTo>
                  <a:lnTo>
                    <a:pt x="705148" y="374732"/>
                  </a:lnTo>
                  <a:lnTo>
                    <a:pt x="747403" y="362454"/>
                  </a:lnTo>
                  <a:lnTo>
                    <a:pt x="789982" y="350381"/>
                  </a:lnTo>
                  <a:lnTo>
                    <a:pt x="832886" y="338513"/>
                  </a:lnTo>
                  <a:lnTo>
                    <a:pt x="876113" y="326849"/>
                  </a:lnTo>
                  <a:lnTo>
                    <a:pt x="919665" y="315390"/>
                  </a:lnTo>
                  <a:lnTo>
                    <a:pt x="963541" y="304135"/>
                  </a:lnTo>
                  <a:lnTo>
                    <a:pt x="1007741" y="293084"/>
                  </a:lnTo>
                  <a:lnTo>
                    <a:pt x="1052265" y="282238"/>
                  </a:lnTo>
                  <a:lnTo>
                    <a:pt x="1097114" y="271597"/>
                  </a:lnTo>
                  <a:lnTo>
                    <a:pt x="1142287" y="261160"/>
                  </a:lnTo>
                  <a:lnTo>
                    <a:pt x="1187784" y="250927"/>
                  </a:lnTo>
                  <a:lnTo>
                    <a:pt x="1233605" y="240899"/>
                  </a:lnTo>
                  <a:lnTo>
                    <a:pt x="1279751" y="231075"/>
                  </a:lnTo>
                  <a:lnTo>
                    <a:pt x="1326220" y="221456"/>
                  </a:lnTo>
                  <a:lnTo>
                    <a:pt x="1373014" y="212041"/>
                  </a:lnTo>
                  <a:lnTo>
                    <a:pt x="1420132" y="202831"/>
                  </a:lnTo>
                  <a:lnTo>
                    <a:pt x="1467575" y="193825"/>
                  </a:lnTo>
                  <a:lnTo>
                    <a:pt x="1515341" y="185024"/>
                  </a:lnTo>
                  <a:lnTo>
                    <a:pt x="1563432" y="176427"/>
                  </a:lnTo>
                  <a:lnTo>
                    <a:pt x="1611847" y="168035"/>
                  </a:lnTo>
                  <a:lnTo>
                    <a:pt x="1660586" y="159847"/>
                  </a:lnTo>
                  <a:lnTo>
                    <a:pt x="1709649" y="151863"/>
                  </a:lnTo>
                  <a:lnTo>
                    <a:pt x="1759037" y="144085"/>
                  </a:lnTo>
                  <a:lnTo>
                    <a:pt x="1808749" y="136510"/>
                  </a:lnTo>
                  <a:lnTo>
                    <a:pt x="1858785" y="129140"/>
                  </a:lnTo>
                  <a:lnTo>
                    <a:pt x="1909145" y="121975"/>
                  </a:lnTo>
                  <a:lnTo>
                    <a:pt x="1959829" y="115014"/>
                  </a:lnTo>
                  <a:lnTo>
                    <a:pt x="2010838" y="108257"/>
                  </a:lnTo>
                  <a:lnTo>
                    <a:pt x="2062171" y="101705"/>
                  </a:lnTo>
                  <a:lnTo>
                    <a:pt x="2113828" y="95357"/>
                  </a:lnTo>
                  <a:lnTo>
                    <a:pt x="2165809" y="89214"/>
                  </a:lnTo>
                  <a:lnTo>
                    <a:pt x="2218115" y="83275"/>
                  </a:lnTo>
                  <a:lnTo>
                    <a:pt x="2270744" y="77541"/>
                  </a:lnTo>
                  <a:lnTo>
                    <a:pt x="2323698" y="72011"/>
                  </a:lnTo>
                  <a:lnTo>
                    <a:pt x="2376976" y="66686"/>
                  </a:lnTo>
                  <a:lnTo>
                    <a:pt x="2430579" y="61565"/>
                  </a:lnTo>
                  <a:lnTo>
                    <a:pt x="2484505" y="56649"/>
                  </a:lnTo>
                  <a:lnTo>
                    <a:pt x="2538756" y="51937"/>
                  </a:lnTo>
                  <a:lnTo>
                    <a:pt x="2593331" y="47430"/>
                  </a:lnTo>
                  <a:lnTo>
                    <a:pt x="2648230" y="43127"/>
                  </a:lnTo>
                  <a:lnTo>
                    <a:pt x="2703453" y="39029"/>
                  </a:lnTo>
                  <a:lnTo>
                    <a:pt x="2759001" y="35135"/>
                  </a:lnTo>
                  <a:lnTo>
                    <a:pt x="2814873" y="31445"/>
                  </a:lnTo>
                  <a:lnTo>
                    <a:pt x="2871069" y="27960"/>
                  </a:lnTo>
                  <a:lnTo>
                    <a:pt x="2927589" y="24680"/>
                  </a:lnTo>
                  <a:lnTo>
                    <a:pt x="2984434" y="21604"/>
                  </a:lnTo>
                  <a:lnTo>
                    <a:pt x="3041602" y="18732"/>
                  </a:lnTo>
                  <a:lnTo>
                    <a:pt x="3099095" y="16065"/>
                  </a:lnTo>
                  <a:lnTo>
                    <a:pt x="3156912" y="13602"/>
                  </a:lnTo>
                  <a:lnTo>
                    <a:pt x="3215053" y="11344"/>
                  </a:lnTo>
                  <a:lnTo>
                    <a:pt x="3273519" y="9290"/>
                  </a:lnTo>
                  <a:lnTo>
                    <a:pt x="3332309" y="7441"/>
                  </a:lnTo>
                  <a:lnTo>
                    <a:pt x="3391423" y="5796"/>
                  </a:lnTo>
                  <a:lnTo>
                    <a:pt x="3450861" y="4356"/>
                  </a:lnTo>
                  <a:lnTo>
                    <a:pt x="3510623" y="3120"/>
                  </a:lnTo>
                  <a:lnTo>
                    <a:pt x="3570710" y="2089"/>
                  </a:lnTo>
                  <a:lnTo>
                    <a:pt x="3631120" y="1262"/>
                  </a:lnTo>
                  <a:lnTo>
                    <a:pt x="3691855" y="640"/>
                  </a:lnTo>
                  <a:lnTo>
                    <a:pt x="3752915" y="222"/>
                  </a:lnTo>
                  <a:lnTo>
                    <a:pt x="3814298" y="8"/>
                  </a:lnTo>
                  <a:lnTo>
                    <a:pt x="3876006" y="0"/>
                  </a:lnTo>
                  <a:lnTo>
                    <a:pt x="3938037" y="195"/>
                  </a:lnTo>
                  <a:lnTo>
                    <a:pt x="4000393" y="595"/>
                  </a:lnTo>
                  <a:lnTo>
                    <a:pt x="4063074" y="1199"/>
                  </a:lnTo>
                  <a:lnTo>
                    <a:pt x="4084013" y="152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083687" y="4515995"/>
              <a:ext cx="177800" cy="175895"/>
            </a:xfrm>
            <a:custGeom>
              <a:avLst/>
              <a:gdLst/>
              <a:ahLst/>
              <a:cxnLst/>
              <a:rect l="l" t="t" r="r" b="b"/>
              <a:pathLst>
                <a:path w="177800" h="175895">
                  <a:moveTo>
                    <a:pt x="2753" y="0"/>
                  </a:moveTo>
                  <a:lnTo>
                    <a:pt x="0" y="175889"/>
                  </a:lnTo>
                  <a:lnTo>
                    <a:pt x="177261" y="90697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 rot="21240000">
            <a:off x="12399196" y="4342879"/>
            <a:ext cx="1090576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Examp</a:t>
            </a:r>
            <a:r>
              <a:rPr sz="3225" spc="-44" baseline="2583" dirty="0">
                <a:solidFill>
                  <a:srgbClr val="F2425D"/>
                </a:solidFill>
                <a:latin typeface="Arial"/>
                <a:cs typeface="Arial"/>
              </a:rPr>
              <a:t>le</a:t>
            </a:r>
            <a:endParaRPr sz="3225" baseline="2583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482523" y="2145999"/>
            <a:ext cx="3559175" cy="8375650"/>
            <a:chOff x="15482523" y="2145999"/>
            <a:chExt cx="3559175" cy="8375650"/>
          </a:xfrm>
        </p:grpSpPr>
        <p:sp>
          <p:nvSpPr>
            <p:cNvPr id="33" name="object 33"/>
            <p:cNvSpPr/>
            <p:nvPr/>
          </p:nvSpPr>
          <p:spPr>
            <a:xfrm>
              <a:off x="15482519" y="2146001"/>
              <a:ext cx="3559175" cy="8375650"/>
            </a:xfrm>
            <a:custGeom>
              <a:avLst/>
              <a:gdLst/>
              <a:ahLst/>
              <a:cxnLst/>
              <a:rect l="l" t="t" r="r" b="b"/>
              <a:pathLst>
                <a:path w="3559175" h="8375650">
                  <a:moveTo>
                    <a:pt x="3558844" y="6386258"/>
                  </a:moveTo>
                  <a:lnTo>
                    <a:pt x="0" y="6386258"/>
                  </a:lnTo>
                  <a:lnTo>
                    <a:pt x="0" y="8375472"/>
                  </a:lnTo>
                  <a:lnTo>
                    <a:pt x="3558844" y="8375472"/>
                  </a:lnTo>
                  <a:lnTo>
                    <a:pt x="3558844" y="6386258"/>
                  </a:lnTo>
                  <a:close/>
                </a:path>
                <a:path w="3559175" h="8375650">
                  <a:moveTo>
                    <a:pt x="3558844" y="0"/>
                  </a:moveTo>
                  <a:lnTo>
                    <a:pt x="0" y="0"/>
                  </a:lnTo>
                  <a:lnTo>
                    <a:pt x="0" y="1989226"/>
                  </a:lnTo>
                  <a:lnTo>
                    <a:pt x="3558844" y="1989226"/>
                  </a:lnTo>
                  <a:lnTo>
                    <a:pt x="3558844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82523" y="4139753"/>
              <a:ext cx="3558843" cy="61359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40739" y="2526357"/>
              <a:ext cx="282713" cy="28271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6437040" y="2474994"/>
            <a:ext cx="18967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x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10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450" spc="9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192031" y="9714162"/>
            <a:ext cx="1388745" cy="255904"/>
            <a:chOff x="10192031" y="9714162"/>
            <a:chExt cx="1388745" cy="255904"/>
          </a:xfrm>
        </p:grpSpPr>
        <p:sp>
          <p:nvSpPr>
            <p:cNvPr id="38" name="object 38"/>
            <p:cNvSpPr/>
            <p:nvPr/>
          </p:nvSpPr>
          <p:spPr>
            <a:xfrm>
              <a:off x="10331234" y="9783966"/>
              <a:ext cx="1228725" cy="165100"/>
            </a:xfrm>
            <a:custGeom>
              <a:avLst/>
              <a:gdLst/>
              <a:ahLst/>
              <a:cxnLst/>
              <a:rect l="l" t="t" r="r" b="b"/>
              <a:pathLst>
                <a:path w="1228725" h="165100">
                  <a:moveTo>
                    <a:pt x="1228388" y="94073"/>
                  </a:moveTo>
                  <a:lnTo>
                    <a:pt x="1179071" y="107389"/>
                  </a:lnTo>
                  <a:lnTo>
                    <a:pt x="1129832" y="119313"/>
                  </a:lnTo>
                  <a:lnTo>
                    <a:pt x="1080671" y="129845"/>
                  </a:lnTo>
                  <a:lnTo>
                    <a:pt x="1031587" y="138984"/>
                  </a:lnTo>
                  <a:lnTo>
                    <a:pt x="982582" y="146730"/>
                  </a:lnTo>
                  <a:lnTo>
                    <a:pt x="933655" y="153084"/>
                  </a:lnTo>
                  <a:lnTo>
                    <a:pt x="884806" y="158046"/>
                  </a:lnTo>
                  <a:lnTo>
                    <a:pt x="836034" y="161614"/>
                  </a:lnTo>
                  <a:lnTo>
                    <a:pt x="787341" y="163791"/>
                  </a:lnTo>
                  <a:lnTo>
                    <a:pt x="738726" y="164574"/>
                  </a:lnTo>
                  <a:lnTo>
                    <a:pt x="690189" y="163966"/>
                  </a:lnTo>
                  <a:lnTo>
                    <a:pt x="641729" y="161964"/>
                  </a:lnTo>
                  <a:lnTo>
                    <a:pt x="593348" y="158570"/>
                  </a:lnTo>
                  <a:lnTo>
                    <a:pt x="545044" y="153784"/>
                  </a:lnTo>
                  <a:lnTo>
                    <a:pt x="496819" y="147605"/>
                  </a:lnTo>
                  <a:lnTo>
                    <a:pt x="448672" y="140033"/>
                  </a:lnTo>
                  <a:lnTo>
                    <a:pt x="400602" y="131069"/>
                  </a:lnTo>
                  <a:lnTo>
                    <a:pt x="352611" y="120712"/>
                  </a:lnTo>
                  <a:lnTo>
                    <a:pt x="304697" y="108963"/>
                  </a:lnTo>
                  <a:lnTo>
                    <a:pt x="256862" y="95821"/>
                  </a:lnTo>
                  <a:lnTo>
                    <a:pt x="209104" y="81287"/>
                  </a:lnTo>
                  <a:lnTo>
                    <a:pt x="161425" y="65360"/>
                  </a:lnTo>
                  <a:lnTo>
                    <a:pt x="113823" y="48040"/>
                  </a:lnTo>
                  <a:lnTo>
                    <a:pt x="66299" y="29328"/>
                  </a:lnTo>
                  <a:lnTo>
                    <a:pt x="18854" y="922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92031" y="9714162"/>
              <a:ext cx="196850" cy="158115"/>
            </a:xfrm>
            <a:custGeom>
              <a:avLst/>
              <a:gdLst/>
              <a:ahLst/>
              <a:cxnLst/>
              <a:rect l="l" t="t" r="r" b="b"/>
              <a:pathLst>
                <a:path w="196850" h="158115">
                  <a:moveTo>
                    <a:pt x="196667" y="0"/>
                  </a:moveTo>
                  <a:lnTo>
                    <a:pt x="0" y="1702"/>
                  </a:lnTo>
                  <a:lnTo>
                    <a:pt x="119362" y="158014"/>
                  </a:lnTo>
                  <a:lnTo>
                    <a:pt x="19666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5534019" y="3113568"/>
            <a:ext cx="2787650" cy="7179945"/>
            <a:chOff x="15534019" y="3113568"/>
            <a:chExt cx="2787650" cy="7179945"/>
          </a:xfrm>
        </p:grpSpPr>
        <p:sp>
          <p:nvSpPr>
            <p:cNvPr id="41" name="object 41"/>
            <p:cNvSpPr/>
            <p:nvPr/>
          </p:nvSpPr>
          <p:spPr>
            <a:xfrm>
              <a:off x="15899128" y="9939465"/>
              <a:ext cx="1593850" cy="322580"/>
            </a:xfrm>
            <a:custGeom>
              <a:avLst/>
              <a:gdLst/>
              <a:ahLst/>
              <a:cxnLst/>
              <a:rect l="l" t="t" r="r" b="b"/>
              <a:pathLst>
                <a:path w="1593850" h="322579">
                  <a:moveTo>
                    <a:pt x="0" y="0"/>
                  </a:moveTo>
                  <a:lnTo>
                    <a:pt x="1593537" y="0"/>
                  </a:lnTo>
                  <a:lnTo>
                    <a:pt x="1593537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752400" y="8533265"/>
              <a:ext cx="1337945" cy="322580"/>
            </a:xfrm>
            <a:custGeom>
              <a:avLst/>
              <a:gdLst/>
              <a:ahLst/>
              <a:cxnLst/>
              <a:rect l="l" t="t" r="r" b="b"/>
              <a:pathLst>
                <a:path w="1337944" h="322579">
                  <a:moveTo>
                    <a:pt x="0" y="0"/>
                  </a:moveTo>
                  <a:lnTo>
                    <a:pt x="1337879" y="0"/>
                  </a:lnTo>
                  <a:lnTo>
                    <a:pt x="1337879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752400" y="7076848"/>
              <a:ext cx="1337945" cy="322580"/>
            </a:xfrm>
            <a:custGeom>
              <a:avLst/>
              <a:gdLst/>
              <a:ahLst/>
              <a:cxnLst/>
              <a:rect l="l" t="t" r="r" b="b"/>
              <a:pathLst>
                <a:path w="1337944" h="322579">
                  <a:moveTo>
                    <a:pt x="0" y="0"/>
                  </a:moveTo>
                  <a:lnTo>
                    <a:pt x="1337879" y="0"/>
                  </a:lnTo>
                  <a:lnTo>
                    <a:pt x="1337879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565431" y="4129876"/>
              <a:ext cx="2219325" cy="322580"/>
            </a:xfrm>
            <a:custGeom>
              <a:avLst/>
              <a:gdLst/>
              <a:ahLst/>
              <a:cxnLst/>
              <a:rect l="l" t="t" r="r" b="b"/>
              <a:pathLst>
                <a:path w="2219325" h="322579">
                  <a:moveTo>
                    <a:pt x="0" y="0"/>
                  </a:moveTo>
                  <a:lnTo>
                    <a:pt x="2219043" y="0"/>
                  </a:lnTo>
                  <a:lnTo>
                    <a:pt x="2219043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2456" y="3113568"/>
              <a:ext cx="2358686" cy="73438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1730984" y="9490440"/>
            <a:ext cx="140843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Ha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pp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n  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Call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Stack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468564" y="2938803"/>
            <a:ext cx="13216890" cy="7849234"/>
            <a:chOff x="1468564" y="2938803"/>
            <a:chExt cx="13216890" cy="7849234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2472" y="9461921"/>
              <a:ext cx="590880" cy="91688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484439" y="3347739"/>
              <a:ext cx="13185140" cy="7424420"/>
            </a:xfrm>
            <a:custGeom>
              <a:avLst/>
              <a:gdLst/>
              <a:ahLst/>
              <a:cxnLst/>
              <a:rect l="l" t="t" r="r" b="b"/>
              <a:pathLst>
                <a:path w="13185140" h="7424420">
                  <a:moveTo>
                    <a:pt x="0" y="0"/>
                  </a:moveTo>
                  <a:lnTo>
                    <a:pt x="13184970" y="0"/>
                  </a:lnTo>
                  <a:lnTo>
                    <a:pt x="13184970" y="7424373"/>
                  </a:lnTo>
                  <a:lnTo>
                    <a:pt x="0" y="7424373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AAAAA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18566" y="2980713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255220" y="3525722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64838" y="7099993"/>
              <a:ext cx="1518920" cy="144145"/>
            </a:xfrm>
            <a:custGeom>
              <a:avLst/>
              <a:gdLst/>
              <a:ahLst/>
              <a:cxnLst/>
              <a:rect l="l" t="t" r="r" b="b"/>
              <a:pathLst>
                <a:path w="1518920" h="144145">
                  <a:moveTo>
                    <a:pt x="1518420" y="101051"/>
                  </a:moveTo>
                  <a:lnTo>
                    <a:pt x="1474822" y="86993"/>
                  </a:lnTo>
                  <a:lnTo>
                    <a:pt x="1430786" y="73987"/>
                  </a:lnTo>
                  <a:lnTo>
                    <a:pt x="1386311" y="62034"/>
                  </a:lnTo>
                  <a:lnTo>
                    <a:pt x="1341399" y="51133"/>
                  </a:lnTo>
                  <a:lnTo>
                    <a:pt x="1296049" y="41285"/>
                  </a:lnTo>
                  <a:lnTo>
                    <a:pt x="1250261" y="32488"/>
                  </a:lnTo>
                  <a:lnTo>
                    <a:pt x="1204035" y="24744"/>
                  </a:lnTo>
                  <a:lnTo>
                    <a:pt x="1157371" y="18052"/>
                  </a:lnTo>
                  <a:lnTo>
                    <a:pt x="1110269" y="12413"/>
                  </a:lnTo>
                  <a:lnTo>
                    <a:pt x="1062729" y="7826"/>
                  </a:lnTo>
                  <a:lnTo>
                    <a:pt x="1014752" y="4291"/>
                  </a:lnTo>
                  <a:lnTo>
                    <a:pt x="966336" y="1808"/>
                  </a:lnTo>
                  <a:lnTo>
                    <a:pt x="917482" y="378"/>
                  </a:lnTo>
                  <a:lnTo>
                    <a:pt x="868190" y="0"/>
                  </a:lnTo>
                  <a:lnTo>
                    <a:pt x="818460" y="674"/>
                  </a:lnTo>
                  <a:lnTo>
                    <a:pt x="768293" y="2400"/>
                  </a:lnTo>
                  <a:lnTo>
                    <a:pt x="717687" y="5179"/>
                  </a:lnTo>
                  <a:lnTo>
                    <a:pt x="666643" y="9010"/>
                  </a:lnTo>
                  <a:lnTo>
                    <a:pt x="615161" y="13893"/>
                  </a:lnTo>
                  <a:lnTo>
                    <a:pt x="563242" y="19829"/>
                  </a:lnTo>
                  <a:lnTo>
                    <a:pt x="510884" y="26817"/>
                  </a:lnTo>
                  <a:lnTo>
                    <a:pt x="458089" y="34857"/>
                  </a:lnTo>
                  <a:lnTo>
                    <a:pt x="404855" y="43950"/>
                  </a:lnTo>
                  <a:lnTo>
                    <a:pt x="351183" y="54094"/>
                  </a:lnTo>
                  <a:lnTo>
                    <a:pt x="297074" y="65291"/>
                  </a:lnTo>
                  <a:lnTo>
                    <a:pt x="242526" y="77541"/>
                  </a:lnTo>
                  <a:lnTo>
                    <a:pt x="187541" y="90842"/>
                  </a:lnTo>
                  <a:lnTo>
                    <a:pt x="132117" y="105196"/>
                  </a:lnTo>
                  <a:lnTo>
                    <a:pt x="76256" y="120602"/>
                  </a:lnTo>
                  <a:lnTo>
                    <a:pt x="19957" y="137061"/>
                  </a:lnTo>
                  <a:lnTo>
                    <a:pt x="0" y="14352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217418" y="7153394"/>
              <a:ext cx="194945" cy="167640"/>
            </a:xfrm>
            <a:custGeom>
              <a:avLst/>
              <a:gdLst/>
              <a:ahLst/>
              <a:cxnLst/>
              <a:rect l="l" t="t" r="r" b="b"/>
              <a:pathLst>
                <a:path w="194945" h="167640">
                  <a:moveTo>
                    <a:pt x="140224" y="0"/>
                  </a:moveTo>
                  <a:lnTo>
                    <a:pt x="0" y="137905"/>
                  </a:lnTo>
                  <a:lnTo>
                    <a:pt x="194459" y="167341"/>
                  </a:lnTo>
                  <a:lnTo>
                    <a:pt x="1402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183146" y="2697753"/>
            <a:ext cx="12814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b="1" spc="-175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2800" b="1" spc="4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800" b="1" spc="-150" dirty="0">
                <a:solidFill>
                  <a:srgbClr val="444444"/>
                </a:solidFill>
                <a:latin typeface="Arial"/>
                <a:cs typeface="Arial"/>
              </a:rPr>
              <a:t>NE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5" name="object 5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1220" y="2666072"/>
            <a:ext cx="522546" cy="52254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36021" y="1895382"/>
            <a:ext cx="4365089" cy="904632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2071749" y="6828951"/>
            <a:ext cx="151828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120" dirty="0">
                <a:solidFill>
                  <a:srgbClr val="F2425D"/>
                </a:solidFill>
                <a:latin typeface="Arial"/>
                <a:cs typeface="Arial"/>
              </a:rPr>
              <a:t>J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u</a:t>
            </a:r>
            <a:r>
              <a:rPr sz="2150" spc="120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-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-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m</a:t>
            </a:r>
            <a:r>
              <a:rPr sz="2150" spc="-45" dirty="0">
                <a:solidFill>
                  <a:srgbClr val="F2425D"/>
                </a:solidFill>
                <a:latin typeface="Arial"/>
                <a:cs typeface="Arial"/>
              </a:rPr>
              <a:t>e 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compilation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808814" y="4409738"/>
            <a:ext cx="3824604" cy="5914390"/>
            <a:chOff x="2808814" y="4409738"/>
            <a:chExt cx="3824604" cy="5914390"/>
          </a:xfrm>
        </p:grpSpPr>
        <p:sp>
          <p:nvSpPr>
            <p:cNvPr id="59" name="object 59"/>
            <p:cNvSpPr/>
            <p:nvPr/>
          </p:nvSpPr>
          <p:spPr>
            <a:xfrm>
              <a:off x="2903891" y="5319772"/>
              <a:ext cx="186055" cy="2049145"/>
            </a:xfrm>
            <a:custGeom>
              <a:avLst/>
              <a:gdLst/>
              <a:ahLst/>
              <a:cxnLst/>
              <a:rect l="l" t="t" r="r" b="b"/>
              <a:pathLst>
                <a:path w="186055" h="2049145">
                  <a:moveTo>
                    <a:pt x="59273" y="0"/>
                  </a:moveTo>
                  <a:lnTo>
                    <a:pt x="51603" y="46273"/>
                  </a:lnTo>
                  <a:lnTo>
                    <a:pt x="44464" y="92707"/>
                  </a:lnTo>
                  <a:lnTo>
                    <a:pt x="37857" y="139301"/>
                  </a:lnTo>
                  <a:lnTo>
                    <a:pt x="31780" y="186055"/>
                  </a:lnTo>
                  <a:lnTo>
                    <a:pt x="26235" y="232969"/>
                  </a:lnTo>
                  <a:lnTo>
                    <a:pt x="21221" y="280044"/>
                  </a:lnTo>
                  <a:lnTo>
                    <a:pt x="16738" y="327279"/>
                  </a:lnTo>
                  <a:lnTo>
                    <a:pt x="12786" y="374673"/>
                  </a:lnTo>
                  <a:lnTo>
                    <a:pt x="9366" y="422228"/>
                  </a:lnTo>
                  <a:lnTo>
                    <a:pt x="6477" y="469944"/>
                  </a:lnTo>
                  <a:lnTo>
                    <a:pt x="4119" y="517819"/>
                  </a:lnTo>
                  <a:lnTo>
                    <a:pt x="2292" y="565855"/>
                  </a:lnTo>
                  <a:lnTo>
                    <a:pt x="997" y="614050"/>
                  </a:lnTo>
                  <a:lnTo>
                    <a:pt x="233" y="662406"/>
                  </a:lnTo>
                  <a:lnTo>
                    <a:pt x="0" y="710922"/>
                  </a:lnTo>
                  <a:lnTo>
                    <a:pt x="298" y="759599"/>
                  </a:lnTo>
                  <a:lnTo>
                    <a:pt x="1127" y="808435"/>
                  </a:lnTo>
                  <a:lnTo>
                    <a:pt x="2488" y="857432"/>
                  </a:lnTo>
                  <a:lnTo>
                    <a:pt x="4380" y="906589"/>
                  </a:lnTo>
                  <a:lnTo>
                    <a:pt x="6803" y="955906"/>
                  </a:lnTo>
                  <a:lnTo>
                    <a:pt x="9757" y="1005383"/>
                  </a:lnTo>
                  <a:lnTo>
                    <a:pt x="13242" y="1055020"/>
                  </a:lnTo>
                  <a:lnTo>
                    <a:pt x="17259" y="1104818"/>
                  </a:lnTo>
                  <a:lnTo>
                    <a:pt x="21807" y="1154776"/>
                  </a:lnTo>
                  <a:lnTo>
                    <a:pt x="26886" y="1204893"/>
                  </a:lnTo>
                  <a:lnTo>
                    <a:pt x="32497" y="1255172"/>
                  </a:lnTo>
                  <a:lnTo>
                    <a:pt x="38638" y="1305610"/>
                  </a:lnTo>
                  <a:lnTo>
                    <a:pt x="45311" y="1356208"/>
                  </a:lnTo>
                  <a:lnTo>
                    <a:pt x="52515" y="1406967"/>
                  </a:lnTo>
                  <a:lnTo>
                    <a:pt x="60250" y="1457886"/>
                  </a:lnTo>
                  <a:lnTo>
                    <a:pt x="68517" y="1508965"/>
                  </a:lnTo>
                  <a:lnTo>
                    <a:pt x="77314" y="1560204"/>
                  </a:lnTo>
                  <a:lnTo>
                    <a:pt x="86643" y="1611603"/>
                  </a:lnTo>
                  <a:lnTo>
                    <a:pt x="96503" y="1663163"/>
                  </a:lnTo>
                  <a:lnTo>
                    <a:pt x="106895" y="1714883"/>
                  </a:lnTo>
                  <a:lnTo>
                    <a:pt x="117817" y="1766763"/>
                  </a:lnTo>
                  <a:lnTo>
                    <a:pt x="129271" y="1818803"/>
                  </a:lnTo>
                  <a:lnTo>
                    <a:pt x="141256" y="1871003"/>
                  </a:lnTo>
                  <a:lnTo>
                    <a:pt x="153772" y="1923363"/>
                  </a:lnTo>
                  <a:lnTo>
                    <a:pt x="166820" y="1975884"/>
                  </a:lnTo>
                  <a:lnTo>
                    <a:pt x="180399" y="2028565"/>
                  </a:lnTo>
                  <a:lnTo>
                    <a:pt x="186000" y="204877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999539" y="7324876"/>
              <a:ext cx="169545" cy="193040"/>
            </a:xfrm>
            <a:custGeom>
              <a:avLst/>
              <a:gdLst/>
              <a:ahLst/>
              <a:cxnLst/>
              <a:rect l="l" t="t" r="r" b="b"/>
              <a:pathLst>
                <a:path w="169544" h="193040">
                  <a:moveTo>
                    <a:pt x="169520" y="0"/>
                  </a:moveTo>
                  <a:lnTo>
                    <a:pt x="0" y="46982"/>
                  </a:lnTo>
                  <a:lnTo>
                    <a:pt x="131742" y="193011"/>
                  </a:lnTo>
                  <a:lnTo>
                    <a:pt x="16952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92717" y="5277422"/>
              <a:ext cx="2162810" cy="1386840"/>
            </a:xfrm>
            <a:custGeom>
              <a:avLst/>
              <a:gdLst/>
              <a:ahLst/>
              <a:cxnLst/>
              <a:rect l="l" t="t" r="r" b="b"/>
              <a:pathLst>
                <a:path w="2162810" h="1386840">
                  <a:moveTo>
                    <a:pt x="0" y="0"/>
                  </a:moveTo>
                  <a:lnTo>
                    <a:pt x="29701" y="37869"/>
                  </a:lnTo>
                  <a:lnTo>
                    <a:pt x="59853" y="75295"/>
                  </a:lnTo>
                  <a:lnTo>
                    <a:pt x="90456" y="112278"/>
                  </a:lnTo>
                  <a:lnTo>
                    <a:pt x="121509" y="148817"/>
                  </a:lnTo>
                  <a:lnTo>
                    <a:pt x="153013" y="184912"/>
                  </a:lnTo>
                  <a:lnTo>
                    <a:pt x="184968" y="220564"/>
                  </a:lnTo>
                  <a:lnTo>
                    <a:pt x="217374" y="255773"/>
                  </a:lnTo>
                  <a:lnTo>
                    <a:pt x="250230" y="290537"/>
                  </a:lnTo>
                  <a:lnTo>
                    <a:pt x="283537" y="324858"/>
                  </a:lnTo>
                  <a:lnTo>
                    <a:pt x="317295" y="358736"/>
                  </a:lnTo>
                  <a:lnTo>
                    <a:pt x="351504" y="392170"/>
                  </a:lnTo>
                  <a:lnTo>
                    <a:pt x="386163" y="425161"/>
                  </a:lnTo>
                  <a:lnTo>
                    <a:pt x="421273" y="457707"/>
                  </a:lnTo>
                  <a:lnTo>
                    <a:pt x="456834" y="489811"/>
                  </a:lnTo>
                  <a:lnTo>
                    <a:pt x="492845" y="521470"/>
                  </a:lnTo>
                  <a:lnTo>
                    <a:pt x="529307" y="552687"/>
                  </a:lnTo>
                  <a:lnTo>
                    <a:pt x="566220" y="583459"/>
                  </a:lnTo>
                  <a:lnTo>
                    <a:pt x="603584" y="613788"/>
                  </a:lnTo>
                  <a:lnTo>
                    <a:pt x="641398" y="643674"/>
                  </a:lnTo>
                  <a:lnTo>
                    <a:pt x="679663" y="673115"/>
                  </a:lnTo>
                  <a:lnTo>
                    <a:pt x="718379" y="702114"/>
                  </a:lnTo>
                  <a:lnTo>
                    <a:pt x="757546" y="730668"/>
                  </a:lnTo>
                  <a:lnTo>
                    <a:pt x="797163" y="758780"/>
                  </a:lnTo>
                  <a:lnTo>
                    <a:pt x="837231" y="786447"/>
                  </a:lnTo>
                  <a:lnTo>
                    <a:pt x="877750" y="813671"/>
                  </a:lnTo>
                  <a:lnTo>
                    <a:pt x="918719" y="840452"/>
                  </a:lnTo>
                  <a:lnTo>
                    <a:pt x="960139" y="866788"/>
                  </a:lnTo>
                  <a:lnTo>
                    <a:pt x="1002010" y="892682"/>
                  </a:lnTo>
                  <a:lnTo>
                    <a:pt x="1044332" y="918131"/>
                  </a:lnTo>
                  <a:lnTo>
                    <a:pt x="1087104" y="943138"/>
                  </a:lnTo>
                  <a:lnTo>
                    <a:pt x="1130327" y="967700"/>
                  </a:lnTo>
                  <a:lnTo>
                    <a:pt x="1174001" y="991819"/>
                  </a:lnTo>
                  <a:lnTo>
                    <a:pt x="1218126" y="1015495"/>
                  </a:lnTo>
                  <a:lnTo>
                    <a:pt x="1262701" y="1038726"/>
                  </a:lnTo>
                  <a:lnTo>
                    <a:pt x="1307727" y="1061515"/>
                  </a:lnTo>
                  <a:lnTo>
                    <a:pt x="1353204" y="1083860"/>
                  </a:lnTo>
                  <a:lnTo>
                    <a:pt x="1399131" y="1105761"/>
                  </a:lnTo>
                  <a:lnTo>
                    <a:pt x="1445509" y="1127218"/>
                  </a:lnTo>
                  <a:lnTo>
                    <a:pt x="1492338" y="1148232"/>
                  </a:lnTo>
                  <a:lnTo>
                    <a:pt x="1539618" y="1168803"/>
                  </a:lnTo>
                  <a:lnTo>
                    <a:pt x="1587348" y="1188930"/>
                  </a:lnTo>
                  <a:lnTo>
                    <a:pt x="1635529" y="1208613"/>
                  </a:lnTo>
                  <a:lnTo>
                    <a:pt x="1684161" y="1227853"/>
                  </a:lnTo>
                  <a:lnTo>
                    <a:pt x="1733244" y="1246649"/>
                  </a:lnTo>
                  <a:lnTo>
                    <a:pt x="1782777" y="1265001"/>
                  </a:lnTo>
                  <a:lnTo>
                    <a:pt x="1832761" y="1282910"/>
                  </a:lnTo>
                  <a:lnTo>
                    <a:pt x="1883196" y="1300376"/>
                  </a:lnTo>
                  <a:lnTo>
                    <a:pt x="1934081" y="1317398"/>
                  </a:lnTo>
                  <a:lnTo>
                    <a:pt x="1985417" y="1333976"/>
                  </a:lnTo>
                  <a:lnTo>
                    <a:pt x="2037204" y="1350111"/>
                  </a:lnTo>
                  <a:lnTo>
                    <a:pt x="2089442" y="1365802"/>
                  </a:lnTo>
                  <a:lnTo>
                    <a:pt x="2142130" y="1381050"/>
                  </a:lnTo>
                  <a:lnTo>
                    <a:pt x="2162390" y="1386461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412180" y="6573503"/>
              <a:ext cx="193040" cy="170180"/>
            </a:xfrm>
            <a:custGeom>
              <a:avLst/>
              <a:gdLst/>
              <a:ahLst/>
              <a:cxnLst/>
              <a:rect l="l" t="t" r="r" b="b"/>
              <a:pathLst>
                <a:path w="193040" h="170179">
                  <a:moveTo>
                    <a:pt x="45391" y="0"/>
                  </a:moveTo>
                  <a:lnTo>
                    <a:pt x="0" y="169953"/>
                  </a:lnTo>
                  <a:lnTo>
                    <a:pt x="192649" y="130367"/>
                  </a:lnTo>
                  <a:lnTo>
                    <a:pt x="4539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039046" y="4430680"/>
              <a:ext cx="1450340" cy="170180"/>
            </a:xfrm>
            <a:custGeom>
              <a:avLst/>
              <a:gdLst/>
              <a:ahLst/>
              <a:cxnLst/>
              <a:rect l="l" t="t" r="r" b="b"/>
              <a:pathLst>
                <a:path w="1450339" h="170179">
                  <a:moveTo>
                    <a:pt x="0" y="73039"/>
                  </a:moveTo>
                  <a:lnTo>
                    <a:pt x="47930" y="61034"/>
                  </a:lnTo>
                  <a:lnTo>
                    <a:pt x="95961" y="50105"/>
                  </a:lnTo>
                  <a:lnTo>
                    <a:pt x="144091" y="40252"/>
                  </a:lnTo>
                  <a:lnTo>
                    <a:pt x="192320" y="31475"/>
                  </a:lnTo>
                  <a:lnTo>
                    <a:pt x="240649" y="23774"/>
                  </a:lnTo>
                  <a:lnTo>
                    <a:pt x="289078" y="17150"/>
                  </a:lnTo>
                  <a:lnTo>
                    <a:pt x="337606" y="11601"/>
                  </a:lnTo>
                  <a:lnTo>
                    <a:pt x="386234" y="7128"/>
                  </a:lnTo>
                  <a:lnTo>
                    <a:pt x="434961" y="3732"/>
                  </a:lnTo>
                  <a:lnTo>
                    <a:pt x="483788" y="1412"/>
                  </a:lnTo>
                  <a:lnTo>
                    <a:pt x="532715" y="168"/>
                  </a:lnTo>
                  <a:lnTo>
                    <a:pt x="581741" y="0"/>
                  </a:lnTo>
                  <a:lnTo>
                    <a:pt x="630866" y="907"/>
                  </a:lnTo>
                  <a:lnTo>
                    <a:pt x="680091" y="2892"/>
                  </a:lnTo>
                  <a:lnTo>
                    <a:pt x="729416" y="5952"/>
                  </a:lnTo>
                  <a:lnTo>
                    <a:pt x="778841" y="10088"/>
                  </a:lnTo>
                  <a:lnTo>
                    <a:pt x="828365" y="15300"/>
                  </a:lnTo>
                  <a:lnTo>
                    <a:pt x="877988" y="21589"/>
                  </a:lnTo>
                  <a:lnTo>
                    <a:pt x="927711" y="28953"/>
                  </a:lnTo>
                  <a:lnTo>
                    <a:pt x="977534" y="37394"/>
                  </a:lnTo>
                  <a:lnTo>
                    <a:pt x="1027456" y="46910"/>
                  </a:lnTo>
                  <a:lnTo>
                    <a:pt x="1077478" y="57503"/>
                  </a:lnTo>
                  <a:lnTo>
                    <a:pt x="1127599" y="69172"/>
                  </a:lnTo>
                  <a:lnTo>
                    <a:pt x="1177820" y="81917"/>
                  </a:lnTo>
                  <a:lnTo>
                    <a:pt x="1228141" y="95738"/>
                  </a:lnTo>
                  <a:lnTo>
                    <a:pt x="1278561" y="110635"/>
                  </a:lnTo>
                  <a:lnTo>
                    <a:pt x="1329081" y="126608"/>
                  </a:lnTo>
                  <a:lnTo>
                    <a:pt x="1379700" y="143657"/>
                  </a:lnTo>
                  <a:lnTo>
                    <a:pt x="1430419" y="161783"/>
                  </a:lnTo>
                  <a:lnTo>
                    <a:pt x="1449902" y="16958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436816" y="4510825"/>
              <a:ext cx="196215" cy="163830"/>
            </a:xfrm>
            <a:custGeom>
              <a:avLst/>
              <a:gdLst/>
              <a:ahLst/>
              <a:cxnLst/>
              <a:rect l="l" t="t" r="r" b="b"/>
              <a:pathLst>
                <a:path w="196215" h="163829">
                  <a:moveTo>
                    <a:pt x="65381" y="0"/>
                  </a:moveTo>
                  <a:lnTo>
                    <a:pt x="0" y="163309"/>
                  </a:lnTo>
                  <a:lnTo>
                    <a:pt x="196000" y="147035"/>
                  </a:lnTo>
                  <a:lnTo>
                    <a:pt x="653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894691" y="9419168"/>
              <a:ext cx="814705" cy="883919"/>
            </a:xfrm>
            <a:custGeom>
              <a:avLst/>
              <a:gdLst/>
              <a:ahLst/>
              <a:cxnLst/>
              <a:rect l="l" t="t" r="r" b="b"/>
              <a:pathLst>
                <a:path w="814704" h="883920">
                  <a:moveTo>
                    <a:pt x="814463" y="883612"/>
                  </a:moveTo>
                  <a:lnTo>
                    <a:pt x="762598" y="875513"/>
                  </a:lnTo>
                  <a:lnTo>
                    <a:pt x="712408" y="865580"/>
                  </a:lnTo>
                  <a:lnTo>
                    <a:pt x="663892" y="853811"/>
                  </a:lnTo>
                  <a:lnTo>
                    <a:pt x="617050" y="840208"/>
                  </a:lnTo>
                  <a:lnTo>
                    <a:pt x="571882" y="824769"/>
                  </a:lnTo>
                  <a:lnTo>
                    <a:pt x="528389" y="807496"/>
                  </a:lnTo>
                  <a:lnTo>
                    <a:pt x="486569" y="788387"/>
                  </a:lnTo>
                  <a:lnTo>
                    <a:pt x="446424" y="767444"/>
                  </a:lnTo>
                  <a:lnTo>
                    <a:pt x="407953" y="744665"/>
                  </a:lnTo>
                  <a:lnTo>
                    <a:pt x="371157" y="720052"/>
                  </a:lnTo>
                  <a:lnTo>
                    <a:pt x="336034" y="693604"/>
                  </a:lnTo>
                  <a:lnTo>
                    <a:pt x="302586" y="665320"/>
                  </a:lnTo>
                  <a:lnTo>
                    <a:pt x="270812" y="635202"/>
                  </a:lnTo>
                  <a:lnTo>
                    <a:pt x="240712" y="603248"/>
                  </a:lnTo>
                  <a:lnTo>
                    <a:pt x="212286" y="569460"/>
                  </a:lnTo>
                  <a:lnTo>
                    <a:pt x="185535" y="533837"/>
                  </a:lnTo>
                  <a:lnTo>
                    <a:pt x="160457" y="496378"/>
                  </a:lnTo>
                  <a:lnTo>
                    <a:pt x="137054" y="457085"/>
                  </a:lnTo>
                  <a:lnTo>
                    <a:pt x="115325" y="415957"/>
                  </a:lnTo>
                  <a:lnTo>
                    <a:pt x="95271" y="372993"/>
                  </a:lnTo>
                  <a:lnTo>
                    <a:pt x="76890" y="328195"/>
                  </a:lnTo>
                  <a:lnTo>
                    <a:pt x="60184" y="281562"/>
                  </a:lnTo>
                  <a:lnTo>
                    <a:pt x="45152" y="233094"/>
                  </a:lnTo>
                  <a:lnTo>
                    <a:pt x="31794" y="182790"/>
                  </a:lnTo>
                  <a:lnTo>
                    <a:pt x="20110" y="130652"/>
                  </a:lnTo>
                  <a:lnTo>
                    <a:pt x="10101" y="76679"/>
                  </a:lnTo>
                  <a:lnTo>
                    <a:pt x="1766" y="2087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08814" y="9264751"/>
              <a:ext cx="175895" cy="182880"/>
            </a:xfrm>
            <a:custGeom>
              <a:avLst/>
              <a:gdLst/>
              <a:ahLst/>
              <a:cxnLst/>
              <a:rect l="l" t="t" r="r" b="b"/>
              <a:pathLst>
                <a:path w="175894" h="182879">
                  <a:moveTo>
                    <a:pt x="72809" y="0"/>
                  </a:moveTo>
                  <a:lnTo>
                    <a:pt x="0" y="182701"/>
                  </a:lnTo>
                  <a:lnTo>
                    <a:pt x="175284" y="167868"/>
                  </a:lnTo>
                  <a:lnTo>
                    <a:pt x="7280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2228738" y="4041146"/>
            <a:ext cx="258953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Happens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in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special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threads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that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we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can’t</a:t>
            </a:r>
            <a:endParaRPr sz="21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228738" y="4782484"/>
            <a:ext cx="219837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access</a:t>
            </a:r>
            <a:r>
              <a:rPr sz="2150" spc="-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from</a:t>
            </a:r>
            <a:r>
              <a:rPr sz="2150" spc="-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code</a:t>
            </a:r>
            <a:endParaRPr sz="21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886076" y="10120063"/>
            <a:ext cx="216725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During</a:t>
            </a:r>
            <a:r>
              <a:rPr sz="2150" spc="-1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execution!</a:t>
            </a:r>
            <a:endParaRPr sz="21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882529" y="1967569"/>
            <a:ext cx="271653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6545">
              <a:lnSpc>
                <a:spcPct val="110500"/>
              </a:lnSpc>
              <a:spcBef>
                <a:spcPts val="100"/>
              </a:spcBef>
            </a:pPr>
            <a:r>
              <a:rPr sz="2300" i="1" spc="80" dirty="0">
                <a:solidFill>
                  <a:srgbClr val="444444"/>
                </a:solidFill>
                <a:latin typeface="Calibri"/>
                <a:cs typeface="Calibri"/>
              </a:rPr>
              <a:t>“JavaScript </a:t>
            </a:r>
            <a:r>
              <a:rPr sz="2300" i="1" spc="135" dirty="0">
                <a:solidFill>
                  <a:srgbClr val="444444"/>
                </a:solidFill>
                <a:latin typeface="Calibri"/>
                <a:cs typeface="Calibri"/>
              </a:rPr>
              <a:t>is </a:t>
            </a:r>
            <a:r>
              <a:rPr sz="2300" i="1" spc="20" dirty="0">
                <a:solidFill>
                  <a:srgbClr val="444444"/>
                </a:solidFill>
                <a:latin typeface="Calibri"/>
                <a:cs typeface="Calibri"/>
              </a:rPr>
              <a:t>an </a:t>
            </a:r>
            <a:r>
              <a:rPr sz="2300" i="1" spc="25" dirty="0">
                <a:solidFill>
                  <a:srgbClr val="444444"/>
                </a:solidFill>
                <a:latin typeface="Calibri"/>
                <a:cs typeface="Calibri"/>
              </a:rPr>
              <a:t> interpreted</a:t>
            </a:r>
            <a:r>
              <a:rPr sz="2300" i="1" spc="-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i="1" spc="10" dirty="0">
                <a:solidFill>
                  <a:srgbClr val="444444"/>
                </a:solidFill>
                <a:latin typeface="Calibri"/>
                <a:cs typeface="Calibri"/>
              </a:rPr>
              <a:t>language”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1791366" y="1929351"/>
            <a:ext cx="2910205" cy="918844"/>
          </a:xfrm>
          <a:custGeom>
            <a:avLst/>
            <a:gdLst/>
            <a:ahLst/>
            <a:cxnLst/>
            <a:rect l="l" t="t" r="r" b="b"/>
            <a:pathLst>
              <a:path w="2910205" h="918844">
                <a:moveTo>
                  <a:pt x="2909620" y="50152"/>
                </a:moveTo>
                <a:lnTo>
                  <a:pt x="2894571" y="0"/>
                </a:lnTo>
                <a:lnTo>
                  <a:pt x="1454797" y="431838"/>
                </a:lnTo>
                <a:lnTo>
                  <a:pt x="15036" y="0"/>
                </a:lnTo>
                <a:lnTo>
                  <a:pt x="0" y="50152"/>
                </a:lnTo>
                <a:lnTo>
                  <a:pt x="1363675" y="459168"/>
                </a:lnTo>
                <a:lnTo>
                  <a:pt x="0" y="868172"/>
                </a:lnTo>
                <a:lnTo>
                  <a:pt x="15036" y="918324"/>
                </a:lnTo>
                <a:lnTo>
                  <a:pt x="1454797" y="486498"/>
                </a:lnTo>
                <a:lnTo>
                  <a:pt x="2894571" y="918324"/>
                </a:lnTo>
                <a:lnTo>
                  <a:pt x="2909620" y="868172"/>
                </a:lnTo>
                <a:lnTo>
                  <a:pt x="1545932" y="459168"/>
                </a:lnTo>
                <a:lnTo>
                  <a:pt x="2909620" y="50152"/>
                </a:lnTo>
                <a:close/>
              </a:path>
            </a:pathLst>
          </a:custGeom>
          <a:solidFill>
            <a:srgbClr val="F2425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9855" y="2001295"/>
            <a:ext cx="15824835" cy="8657590"/>
            <a:chOff x="2139855" y="2001295"/>
            <a:chExt cx="15824835" cy="8657590"/>
          </a:xfrm>
        </p:grpSpPr>
        <p:sp>
          <p:nvSpPr>
            <p:cNvPr id="3" name="object 3"/>
            <p:cNvSpPr/>
            <p:nvPr/>
          </p:nvSpPr>
          <p:spPr>
            <a:xfrm>
              <a:off x="2139855" y="2001295"/>
              <a:ext cx="15824835" cy="8657590"/>
            </a:xfrm>
            <a:custGeom>
              <a:avLst/>
              <a:gdLst/>
              <a:ahLst/>
              <a:cxnLst/>
              <a:rect l="l" t="t" r="r" b="b"/>
              <a:pathLst>
                <a:path w="15824835" h="8657590">
                  <a:moveTo>
                    <a:pt x="15824387" y="0"/>
                  </a:moveTo>
                  <a:lnTo>
                    <a:pt x="0" y="0"/>
                  </a:lnTo>
                  <a:lnTo>
                    <a:pt x="0" y="8657472"/>
                  </a:lnTo>
                  <a:lnTo>
                    <a:pt x="15824387" y="8657472"/>
                  </a:lnTo>
                  <a:lnTo>
                    <a:pt x="15824387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6900" y="2448944"/>
              <a:ext cx="504055" cy="5048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8606" y="2448981"/>
              <a:ext cx="557801" cy="5259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279" y="2442845"/>
              <a:ext cx="540330" cy="5382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8570" y="2454277"/>
              <a:ext cx="522164" cy="5155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73813" y="2455309"/>
            <a:ext cx="50831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17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100" b="1" spc="-75" dirty="0">
                <a:solidFill>
                  <a:srgbClr val="444444"/>
                </a:solidFill>
                <a:latin typeface="Arial"/>
                <a:cs typeface="Arial"/>
              </a:rPr>
              <a:t>UN</a:t>
            </a:r>
            <a:r>
              <a:rPr sz="3100" b="1" spc="-7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100" b="1" spc="5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100" b="1" spc="150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3100" b="1" spc="-27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5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100" b="1" spc="-2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11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100" b="1" spc="-145" dirty="0">
                <a:solidFill>
                  <a:srgbClr val="444444"/>
                </a:solidFill>
                <a:latin typeface="Arial"/>
                <a:cs typeface="Arial"/>
              </a:rPr>
              <a:t>HE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29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3100" b="1" spc="-17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100" b="1" spc="-155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17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764699" y="2391288"/>
            <a:ext cx="6944359" cy="7627620"/>
            <a:chOff x="2764699" y="2391288"/>
            <a:chExt cx="6944359" cy="762762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8232" y="2391288"/>
              <a:ext cx="641341" cy="6413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64699" y="3463806"/>
              <a:ext cx="6944359" cy="6555105"/>
            </a:xfrm>
            <a:custGeom>
              <a:avLst/>
              <a:gdLst/>
              <a:ahLst/>
              <a:cxnLst/>
              <a:rect l="l" t="t" r="r" b="b"/>
              <a:pathLst>
                <a:path w="6944359" h="6555105">
                  <a:moveTo>
                    <a:pt x="6944163" y="0"/>
                  </a:moveTo>
                  <a:lnTo>
                    <a:pt x="0" y="0"/>
                  </a:lnTo>
                  <a:lnTo>
                    <a:pt x="0" y="6554979"/>
                  </a:lnTo>
                  <a:lnTo>
                    <a:pt x="6944163" y="6554979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9659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695575" algn="l"/>
                <a:tab pos="4758690" algn="l"/>
                <a:tab pos="764984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BIGGER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PICTURE: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RUNTIME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854829" y="3870600"/>
            <a:ext cx="142875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17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3100" b="1" spc="5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100" b="1" spc="-145" dirty="0">
                <a:solidFill>
                  <a:srgbClr val="444444"/>
                </a:solidFill>
                <a:latin typeface="Arial"/>
                <a:cs typeface="Arial"/>
              </a:rPr>
              <a:t>NE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31728" y="3806578"/>
            <a:ext cx="13841094" cy="6195695"/>
            <a:chOff x="3431728" y="3806578"/>
            <a:chExt cx="13841094" cy="619569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7955" y="3806578"/>
              <a:ext cx="641341" cy="64134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96962" y="5379447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58996" y="591847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33007" y="639137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63763" y="6901982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79128" y="7262414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60064" y="804335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28557" y="7380089"/>
              <a:ext cx="6944359" cy="2622550"/>
            </a:xfrm>
            <a:custGeom>
              <a:avLst/>
              <a:gdLst/>
              <a:ahLst/>
              <a:cxnLst/>
              <a:rect l="l" t="t" r="r" b="b"/>
              <a:pathLst>
                <a:path w="6944359" h="2622550">
                  <a:moveTo>
                    <a:pt x="6944163" y="0"/>
                  </a:moveTo>
                  <a:lnTo>
                    <a:pt x="0" y="0"/>
                  </a:lnTo>
                  <a:lnTo>
                    <a:pt x="0" y="2622033"/>
                  </a:lnTo>
                  <a:lnTo>
                    <a:pt x="6944163" y="2622033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86256" y="9229107"/>
            <a:ext cx="8883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14" dirty="0">
                <a:solidFill>
                  <a:srgbClr val="444444"/>
                </a:solidFill>
                <a:latin typeface="Arial"/>
                <a:cs typeface="Arial"/>
              </a:rPr>
              <a:t>HE</a:t>
            </a: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b="1" spc="-2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endParaRPr sz="2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77131" y="9229107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CA</a:t>
            </a:r>
            <a:r>
              <a:rPr sz="2600" b="1" spc="-17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b="1" spc="-16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b="1" spc="-21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AC</a:t>
            </a:r>
            <a:r>
              <a:rPr sz="2600" b="1" spc="-17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endParaRPr sz="2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16899" y="7765227"/>
            <a:ext cx="3367404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240" dirty="0">
                <a:solidFill>
                  <a:srgbClr val="444444"/>
                </a:solidFill>
                <a:latin typeface="Arial"/>
                <a:cs typeface="Arial"/>
              </a:rPr>
              <a:t>CA</a:t>
            </a:r>
            <a:r>
              <a:rPr sz="3100" b="1" spc="-200" dirty="0">
                <a:solidFill>
                  <a:srgbClr val="444444"/>
                </a:solidFill>
                <a:latin typeface="Arial"/>
                <a:cs typeface="Arial"/>
              </a:rPr>
              <a:t>LL</a:t>
            </a:r>
            <a:r>
              <a:rPr sz="3100" b="1" spc="-240" dirty="0">
                <a:solidFill>
                  <a:srgbClr val="444444"/>
                </a:solidFill>
                <a:latin typeface="Arial"/>
                <a:cs typeface="Arial"/>
              </a:rPr>
              <a:t>BAC</a:t>
            </a:r>
            <a:r>
              <a:rPr sz="3100" b="1" spc="-21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20" dirty="0">
                <a:solidFill>
                  <a:srgbClr val="444444"/>
                </a:solidFill>
                <a:latin typeface="Arial"/>
                <a:cs typeface="Arial"/>
              </a:rPr>
              <a:t>Q</a:t>
            </a:r>
            <a:r>
              <a:rPr sz="3100" b="1" spc="-180" dirty="0">
                <a:solidFill>
                  <a:srgbClr val="444444"/>
                </a:solidFill>
                <a:latin typeface="Arial"/>
                <a:cs typeface="Arial"/>
              </a:rPr>
              <a:t>UEUE</a:t>
            </a:r>
            <a:endParaRPr sz="3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558099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2020"/>
              </a:spcBef>
            </a:pP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timer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66406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2020"/>
              </a:spcBef>
            </a:pP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endParaRPr sz="23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829120" y="8529585"/>
            <a:ext cx="5949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110" dirty="0">
                <a:solidFill>
                  <a:srgbClr val="38464D"/>
                </a:solidFill>
                <a:latin typeface="Arial"/>
                <a:cs typeface="Arial"/>
              </a:rPr>
              <a:t>...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260939" y="7383877"/>
            <a:ext cx="1455420" cy="1476375"/>
            <a:chOff x="9260939" y="7383877"/>
            <a:chExt cx="1455420" cy="1476375"/>
          </a:xfrm>
        </p:grpSpPr>
        <p:sp>
          <p:nvSpPr>
            <p:cNvPr id="35" name="object 35"/>
            <p:cNvSpPr/>
            <p:nvPr/>
          </p:nvSpPr>
          <p:spPr>
            <a:xfrm>
              <a:off x="9323804" y="7446742"/>
              <a:ext cx="1329690" cy="1329690"/>
            </a:xfrm>
            <a:custGeom>
              <a:avLst/>
              <a:gdLst/>
              <a:ahLst/>
              <a:cxnLst/>
              <a:rect l="l" t="t" r="r" b="b"/>
              <a:pathLst>
                <a:path w="1329690" h="1329690">
                  <a:moveTo>
                    <a:pt x="1134802" y="194396"/>
                  </a:moveTo>
                  <a:lnTo>
                    <a:pt x="1167201" y="229156"/>
                  </a:lnTo>
                  <a:lnTo>
                    <a:pt x="1196655" y="265588"/>
                  </a:lnTo>
                  <a:lnTo>
                    <a:pt x="1223164" y="303531"/>
                  </a:lnTo>
                  <a:lnTo>
                    <a:pt x="1246727" y="342827"/>
                  </a:lnTo>
                  <a:lnTo>
                    <a:pt x="1267345" y="383316"/>
                  </a:lnTo>
                  <a:lnTo>
                    <a:pt x="1285017" y="424840"/>
                  </a:lnTo>
                  <a:lnTo>
                    <a:pt x="1299744" y="467239"/>
                  </a:lnTo>
                  <a:lnTo>
                    <a:pt x="1311525" y="510354"/>
                  </a:lnTo>
                  <a:lnTo>
                    <a:pt x="1320362" y="554026"/>
                  </a:lnTo>
                  <a:lnTo>
                    <a:pt x="1326252" y="598096"/>
                  </a:lnTo>
                  <a:lnTo>
                    <a:pt x="1329198" y="642405"/>
                  </a:lnTo>
                  <a:lnTo>
                    <a:pt x="1329198" y="686793"/>
                  </a:lnTo>
                  <a:lnTo>
                    <a:pt x="1326252" y="731102"/>
                  </a:lnTo>
                  <a:lnTo>
                    <a:pt x="1320362" y="775171"/>
                  </a:lnTo>
                  <a:lnTo>
                    <a:pt x="1311525" y="818844"/>
                  </a:lnTo>
                  <a:lnTo>
                    <a:pt x="1299744" y="861959"/>
                  </a:lnTo>
                  <a:lnTo>
                    <a:pt x="1285017" y="904358"/>
                  </a:lnTo>
                  <a:lnTo>
                    <a:pt x="1267345" y="945881"/>
                  </a:lnTo>
                  <a:lnTo>
                    <a:pt x="1246727" y="986371"/>
                  </a:lnTo>
                  <a:lnTo>
                    <a:pt x="1223164" y="1025667"/>
                  </a:lnTo>
                  <a:lnTo>
                    <a:pt x="1196655" y="1063610"/>
                  </a:lnTo>
                  <a:lnTo>
                    <a:pt x="1167201" y="1100041"/>
                  </a:lnTo>
                  <a:lnTo>
                    <a:pt x="1134802" y="1134802"/>
                  </a:lnTo>
                  <a:lnTo>
                    <a:pt x="1100041" y="1167201"/>
                  </a:lnTo>
                  <a:lnTo>
                    <a:pt x="1063610" y="1196655"/>
                  </a:lnTo>
                  <a:lnTo>
                    <a:pt x="1025667" y="1223164"/>
                  </a:lnTo>
                  <a:lnTo>
                    <a:pt x="986371" y="1246727"/>
                  </a:lnTo>
                  <a:lnTo>
                    <a:pt x="945881" y="1267345"/>
                  </a:lnTo>
                  <a:lnTo>
                    <a:pt x="904358" y="1285018"/>
                  </a:lnTo>
                  <a:lnTo>
                    <a:pt x="861959" y="1299745"/>
                  </a:lnTo>
                  <a:lnTo>
                    <a:pt x="818843" y="1311526"/>
                  </a:lnTo>
                  <a:lnTo>
                    <a:pt x="775171" y="1320362"/>
                  </a:lnTo>
                  <a:lnTo>
                    <a:pt x="731101" y="1326253"/>
                  </a:lnTo>
                  <a:lnTo>
                    <a:pt x="686793" y="1329199"/>
                  </a:lnTo>
                  <a:lnTo>
                    <a:pt x="642405" y="1329199"/>
                  </a:lnTo>
                  <a:lnTo>
                    <a:pt x="598096" y="1326253"/>
                  </a:lnTo>
                  <a:lnTo>
                    <a:pt x="554026" y="1320362"/>
                  </a:lnTo>
                  <a:lnTo>
                    <a:pt x="510354" y="1311526"/>
                  </a:lnTo>
                  <a:lnTo>
                    <a:pt x="467239" y="1299745"/>
                  </a:lnTo>
                  <a:lnTo>
                    <a:pt x="424840" y="1285018"/>
                  </a:lnTo>
                  <a:lnTo>
                    <a:pt x="383316" y="1267345"/>
                  </a:lnTo>
                  <a:lnTo>
                    <a:pt x="342827" y="1246727"/>
                  </a:lnTo>
                  <a:lnTo>
                    <a:pt x="303531" y="1223164"/>
                  </a:lnTo>
                  <a:lnTo>
                    <a:pt x="265588" y="1196655"/>
                  </a:lnTo>
                  <a:lnTo>
                    <a:pt x="229156" y="1167201"/>
                  </a:lnTo>
                  <a:lnTo>
                    <a:pt x="194396" y="1134802"/>
                  </a:lnTo>
                  <a:lnTo>
                    <a:pt x="161996" y="1100041"/>
                  </a:lnTo>
                  <a:lnTo>
                    <a:pt x="132542" y="1063610"/>
                  </a:lnTo>
                  <a:lnTo>
                    <a:pt x="106034" y="1025667"/>
                  </a:lnTo>
                  <a:lnTo>
                    <a:pt x="82471" y="986371"/>
                  </a:lnTo>
                  <a:lnTo>
                    <a:pt x="61853" y="945881"/>
                  </a:lnTo>
                  <a:lnTo>
                    <a:pt x="44180" y="904358"/>
                  </a:lnTo>
                  <a:lnTo>
                    <a:pt x="29453" y="861959"/>
                  </a:lnTo>
                  <a:lnTo>
                    <a:pt x="17672" y="818844"/>
                  </a:lnTo>
                  <a:lnTo>
                    <a:pt x="8836" y="775171"/>
                  </a:lnTo>
                  <a:lnTo>
                    <a:pt x="2945" y="731102"/>
                  </a:lnTo>
                  <a:lnTo>
                    <a:pt x="0" y="686793"/>
                  </a:lnTo>
                  <a:lnTo>
                    <a:pt x="0" y="642405"/>
                  </a:lnTo>
                  <a:lnTo>
                    <a:pt x="2945" y="598096"/>
                  </a:lnTo>
                  <a:lnTo>
                    <a:pt x="8836" y="554026"/>
                  </a:lnTo>
                  <a:lnTo>
                    <a:pt x="17672" y="510354"/>
                  </a:lnTo>
                  <a:lnTo>
                    <a:pt x="29453" y="467239"/>
                  </a:lnTo>
                  <a:lnTo>
                    <a:pt x="44180" y="424840"/>
                  </a:lnTo>
                  <a:lnTo>
                    <a:pt x="61853" y="383316"/>
                  </a:lnTo>
                  <a:lnTo>
                    <a:pt x="82471" y="342827"/>
                  </a:lnTo>
                  <a:lnTo>
                    <a:pt x="106034" y="303531"/>
                  </a:lnTo>
                  <a:lnTo>
                    <a:pt x="132542" y="265588"/>
                  </a:lnTo>
                  <a:lnTo>
                    <a:pt x="161996" y="229156"/>
                  </a:lnTo>
                  <a:lnTo>
                    <a:pt x="194396" y="194396"/>
                  </a:lnTo>
                  <a:lnTo>
                    <a:pt x="229156" y="161996"/>
                  </a:lnTo>
                  <a:lnTo>
                    <a:pt x="265588" y="132542"/>
                  </a:lnTo>
                  <a:lnTo>
                    <a:pt x="303531" y="106034"/>
                  </a:lnTo>
                  <a:lnTo>
                    <a:pt x="342827" y="82471"/>
                  </a:lnTo>
                  <a:lnTo>
                    <a:pt x="383316" y="61853"/>
                  </a:lnTo>
                  <a:lnTo>
                    <a:pt x="424840" y="44180"/>
                  </a:lnTo>
                  <a:lnTo>
                    <a:pt x="467239" y="29453"/>
                  </a:lnTo>
                  <a:lnTo>
                    <a:pt x="510354" y="17672"/>
                  </a:lnTo>
                  <a:lnTo>
                    <a:pt x="554026" y="8836"/>
                  </a:lnTo>
                  <a:lnTo>
                    <a:pt x="598096" y="2945"/>
                  </a:lnTo>
                  <a:lnTo>
                    <a:pt x="642405" y="0"/>
                  </a:lnTo>
                  <a:lnTo>
                    <a:pt x="686793" y="0"/>
                  </a:lnTo>
                  <a:lnTo>
                    <a:pt x="731101" y="2945"/>
                  </a:lnTo>
                  <a:lnTo>
                    <a:pt x="775171" y="8836"/>
                  </a:lnTo>
                  <a:lnTo>
                    <a:pt x="818843" y="17672"/>
                  </a:lnTo>
                  <a:lnTo>
                    <a:pt x="861959" y="29453"/>
                  </a:lnTo>
                  <a:lnTo>
                    <a:pt x="904358" y="44180"/>
                  </a:lnTo>
                  <a:lnTo>
                    <a:pt x="945881" y="61853"/>
                  </a:lnTo>
                  <a:lnTo>
                    <a:pt x="986371" y="82471"/>
                  </a:lnTo>
                  <a:lnTo>
                    <a:pt x="1025667" y="106034"/>
                  </a:lnTo>
                  <a:lnTo>
                    <a:pt x="1063610" y="132542"/>
                  </a:lnTo>
                  <a:lnTo>
                    <a:pt x="1100041" y="161996"/>
                  </a:lnTo>
                  <a:lnTo>
                    <a:pt x="1134802" y="194396"/>
                  </a:lnTo>
                  <a:close/>
                </a:path>
              </a:pathLst>
            </a:custGeom>
            <a:ln w="125650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3748" y="8577151"/>
              <a:ext cx="317007" cy="2827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013748" y="8577151"/>
              <a:ext cx="317500" cy="283210"/>
            </a:xfrm>
            <a:custGeom>
              <a:avLst/>
              <a:gdLst/>
              <a:ahLst/>
              <a:cxnLst/>
              <a:rect l="l" t="t" r="r" b="b"/>
              <a:pathLst>
                <a:path w="317500" h="283209">
                  <a:moveTo>
                    <a:pt x="286611" y="0"/>
                  </a:moveTo>
                  <a:lnTo>
                    <a:pt x="0" y="35191"/>
                  </a:lnTo>
                  <a:lnTo>
                    <a:pt x="30395" y="282748"/>
                  </a:lnTo>
                  <a:lnTo>
                    <a:pt x="317007" y="247556"/>
                  </a:lnTo>
                  <a:lnTo>
                    <a:pt x="286611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286116" y="8398358"/>
              <a:ext cx="368935" cy="379730"/>
            </a:xfrm>
            <a:custGeom>
              <a:avLst/>
              <a:gdLst/>
              <a:ahLst/>
              <a:cxnLst/>
              <a:rect l="l" t="t" r="r" b="b"/>
              <a:pathLst>
                <a:path w="368934" h="379729">
                  <a:moveTo>
                    <a:pt x="0" y="0"/>
                  </a:moveTo>
                  <a:lnTo>
                    <a:pt x="3250" y="379449"/>
                  </a:lnTo>
                  <a:lnTo>
                    <a:pt x="368898" y="277983"/>
                  </a:lnTo>
                  <a:lnTo>
                    <a:pt x="254577" y="191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825391" y="6811565"/>
            <a:ext cx="235013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8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65" dirty="0">
                <a:solidFill>
                  <a:srgbClr val="444444"/>
                </a:solidFill>
                <a:latin typeface="Arial"/>
                <a:cs typeface="Arial"/>
              </a:rPr>
              <a:t>NT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9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OO</a:t>
            </a:r>
            <a:r>
              <a:rPr sz="3100" b="1" spc="-3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endParaRPr sz="31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328557" y="3463805"/>
            <a:ext cx="6944359" cy="3317240"/>
          </a:xfrm>
          <a:custGeom>
            <a:avLst/>
            <a:gdLst/>
            <a:ahLst/>
            <a:cxnLst/>
            <a:rect l="l" t="t" r="r" b="b"/>
            <a:pathLst>
              <a:path w="6944359" h="3317240">
                <a:moveTo>
                  <a:pt x="6944163" y="0"/>
                </a:moveTo>
                <a:lnTo>
                  <a:pt x="0" y="0"/>
                </a:lnTo>
                <a:lnTo>
                  <a:pt x="0" y="3316957"/>
                </a:lnTo>
                <a:lnTo>
                  <a:pt x="6944163" y="3316957"/>
                </a:lnTo>
                <a:lnTo>
                  <a:pt x="694416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066688" y="4778763"/>
            <a:ext cx="2423160" cy="6280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16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2300" spc="-85" dirty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endParaRPr sz="23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770345" y="4778763"/>
            <a:ext cx="2423160" cy="6280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1605" rIns="0" bIns="0" rtlCol="0">
            <a:spAutoFit/>
          </a:bodyPr>
          <a:lstStyle/>
          <a:p>
            <a:pPr marL="755650">
              <a:lnSpc>
                <a:spcPct val="100000"/>
              </a:lnSpc>
              <a:spcBef>
                <a:spcPts val="1115"/>
              </a:spcBef>
            </a:pP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Timers</a:t>
            </a:r>
            <a:endParaRPr sz="23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66688" y="5661736"/>
            <a:ext cx="2423160" cy="6280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1605" rIns="0" bIns="0" rtlCol="0">
            <a:spAutoFit/>
          </a:bodyPr>
          <a:lstStyle/>
          <a:p>
            <a:pPr marL="571500">
              <a:lnSpc>
                <a:spcPct val="100000"/>
              </a:lnSpc>
              <a:spcBef>
                <a:spcPts val="1115"/>
              </a:spcBef>
            </a:pP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Fetch</a:t>
            </a: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23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3770345" y="5661736"/>
            <a:ext cx="2423160" cy="628015"/>
          </a:xfrm>
          <a:custGeom>
            <a:avLst/>
            <a:gdLst/>
            <a:ahLst/>
            <a:cxnLst/>
            <a:rect l="l" t="t" r="r" b="b"/>
            <a:pathLst>
              <a:path w="2423159" h="628014">
                <a:moveTo>
                  <a:pt x="2422941" y="0"/>
                </a:moveTo>
                <a:lnTo>
                  <a:pt x="0" y="0"/>
                </a:lnTo>
                <a:lnTo>
                  <a:pt x="0" y="627761"/>
                </a:lnTo>
                <a:lnTo>
                  <a:pt x="2422941" y="627761"/>
                </a:lnTo>
                <a:lnTo>
                  <a:pt x="2422941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4716955" y="5375488"/>
            <a:ext cx="5302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564607" y="3052136"/>
            <a:ext cx="1191895" cy="997585"/>
            <a:chOff x="8564607" y="3052136"/>
            <a:chExt cx="1191895" cy="997585"/>
          </a:xfrm>
        </p:grpSpPr>
        <p:sp>
          <p:nvSpPr>
            <p:cNvPr id="47" name="object 47"/>
            <p:cNvSpPr/>
            <p:nvPr/>
          </p:nvSpPr>
          <p:spPr>
            <a:xfrm>
              <a:off x="8650542" y="3206580"/>
              <a:ext cx="1085215" cy="821690"/>
            </a:xfrm>
            <a:custGeom>
              <a:avLst/>
              <a:gdLst/>
              <a:ahLst/>
              <a:cxnLst/>
              <a:rect l="l" t="t" r="r" b="b"/>
              <a:pathLst>
                <a:path w="1085215" h="821689">
                  <a:moveTo>
                    <a:pt x="1084896" y="821607"/>
                  </a:moveTo>
                  <a:lnTo>
                    <a:pt x="1025139" y="820114"/>
                  </a:lnTo>
                  <a:lnTo>
                    <a:pt x="967053" y="817102"/>
                  </a:lnTo>
                  <a:lnTo>
                    <a:pt x="910639" y="812573"/>
                  </a:lnTo>
                  <a:lnTo>
                    <a:pt x="855896" y="806525"/>
                  </a:lnTo>
                  <a:lnTo>
                    <a:pt x="802825" y="798960"/>
                  </a:lnTo>
                  <a:lnTo>
                    <a:pt x="751425" y="789876"/>
                  </a:lnTo>
                  <a:lnTo>
                    <a:pt x="701697" y="779275"/>
                  </a:lnTo>
                  <a:lnTo>
                    <a:pt x="653640" y="767155"/>
                  </a:lnTo>
                  <a:lnTo>
                    <a:pt x="607255" y="753517"/>
                  </a:lnTo>
                  <a:lnTo>
                    <a:pt x="562541" y="738362"/>
                  </a:lnTo>
                  <a:lnTo>
                    <a:pt x="519499" y="721688"/>
                  </a:lnTo>
                  <a:lnTo>
                    <a:pt x="478128" y="703496"/>
                  </a:lnTo>
                  <a:lnTo>
                    <a:pt x="438429" y="683786"/>
                  </a:lnTo>
                  <a:lnTo>
                    <a:pt x="400401" y="662558"/>
                  </a:lnTo>
                  <a:lnTo>
                    <a:pt x="364044" y="639813"/>
                  </a:lnTo>
                  <a:lnTo>
                    <a:pt x="329359" y="615549"/>
                  </a:lnTo>
                  <a:lnTo>
                    <a:pt x="296346" y="589767"/>
                  </a:lnTo>
                  <a:lnTo>
                    <a:pt x="265004" y="562467"/>
                  </a:lnTo>
                  <a:lnTo>
                    <a:pt x="235334" y="533649"/>
                  </a:lnTo>
                  <a:lnTo>
                    <a:pt x="207335" y="503313"/>
                  </a:lnTo>
                  <a:lnTo>
                    <a:pt x="181007" y="471459"/>
                  </a:lnTo>
                  <a:lnTo>
                    <a:pt x="156351" y="438087"/>
                  </a:lnTo>
                  <a:lnTo>
                    <a:pt x="133366" y="403197"/>
                  </a:lnTo>
                  <a:lnTo>
                    <a:pt x="112053" y="366789"/>
                  </a:lnTo>
                  <a:lnTo>
                    <a:pt x="92412" y="328862"/>
                  </a:lnTo>
                  <a:lnTo>
                    <a:pt x="74442" y="289418"/>
                  </a:lnTo>
                  <a:lnTo>
                    <a:pt x="58143" y="248456"/>
                  </a:lnTo>
                  <a:lnTo>
                    <a:pt x="43516" y="205976"/>
                  </a:lnTo>
                  <a:lnTo>
                    <a:pt x="30560" y="161977"/>
                  </a:lnTo>
                  <a:lnTo>
                    <a:pt x="19276" y="116461"/>
                  </a:lnTo>
                  <a:lnTo>
                    <a:pt x="9663" y="69427"/>
                  </a:lnTo>
                  <a:lnTo>
                    <a:pt x="1722" y="20874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64607" y="3052136"/>
              <a:ext cx="175895" cy="182880"/>
            </a:xfrm>
            <a:custGeom>
              <a:avLst/>
              <a:gdLst/>
              <a:ahLst/>
              <a:cxnLst/>
              <a:rect l="l" t="t" r="r" b="b"/>
              <a:pathLst>
                <a:path w="175895" h="182880">
                  <a:moveTo>
                    <a:pt x="73189" y="0"/>
                  </a:moveTo>
                  <a:lnTo>
                    <a:pt x="0" y="182548"/>
                  </a:lnTo>
                  <a:lnTo>
                    <a:pt x="175315" y="168080"/>
                  </a:lnTo>
                  <a:lnTo>
                    <a:pt x="7318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938377" y="3486310"/>
            <a:ext cx="406146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Container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F2425D"/>
                </a:solidFill>
                <a:latin typeface="Arial"/>
                <a:cs typeface="Arial"/>
              </a:rPr>
              <a:t>including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F2425D"/>
                </a:solidFill>
                <a:latin typeface="Arial"/>
                <a:cs typeface="Arial"/>
              </a:rPr>
              <a:t>all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things</a:t>
            </a:r>
            <a:endParaRPr sz="21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12977" y="3716670"/>
            <a:ext cx="464121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that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we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need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use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450" dirty="0">
                <a:solidFill>
                  <a:srgbClr val="F2425D"/>
                </a:solidFill>
                <a:latin typeface="Arial"/>
                <a:cs typeface="Arial"/>
              </a:rPr>
              <a:t>Jav</a:t>
            </a:r>
            <a:r>
              <a:rPr sz="4650" b="1" spc="-675" baseline="-20609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150" spc="-450" dirty="0">
                <a:solidFill>
                  <a:srgbClr val="F2425D"/>
                </a:solidFill>
                <a:latin typeface="Arial"/>
                <a:cs typeface="Arial"/>
              </a:rPr>
              <a:t>aS</a:t>
            </a:r>
            <a:r>
              <a:rPr sz="4650" b="1" spc="-675" baseline="-20609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-450" dirty="0">
                <a:solidFill>
                  <a:srgbClr val="F2425D"/>
                </a:solidFill>
                <a:latin typeface="Arial"/>
                <a:cs typeface="Arial"/>
              </a:rPr>
              <a:t>cr</a:t>
            </a:r>
            <a:r>
              <a:rPr sz="4650" b="1" spc="-675" baseline="-20609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150" spc="-450" dirty="0">
                <a:solidFill>
                  <a:srgbClr val="F2425D"/>
                </a:solidFill>
                <a:latin typeface="Arial"/>
                <a:cs typeface="Arial"/>
              </a:rPr>
              <a:t>ipt</a:t>
            </a:r>
            <a:r>
              <a:rPr sz="4650" b="1" spc="-675" baseline="-20609" dirty="0">
                <a:solidFill>
                  <a:srgbClr val="444444"/>
                </a:solidFill>
                <a:latin typeface="Arial"/>
                <a:cs typeface="Arial"/>
              </a:rPr>
              <a:t>APIs</a:t>
            </a:r>
            <a:endParaRPr sz="4650" baseline="-20609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938377" y="4198330"/>
            <a:ext cx="34163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(in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70" dirty="0">
                <a:solidFill>
                  <a:srgbClr val="F2425D"/>
                </a:solidFill>
                <a:latin typeface="Arial"/>
                <a:cs typeface="Arial"/>
              </a:rPr>
              <a:t>this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case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browser)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1271604" y="3624508"/>
            <a:ext cx="4707255" cy="6680834"/>
            <a:chOff x="11271604" y="3624508"/>
            <a:chExt cx="4707255" cy="6680834"/>
          </a:xfrm>
        </p:grpSpPr>
        <p:sp>
          <p:nvSpPr>
            <p:cNvPr id="53" name="object 53"/>
            <p:cNvSpPr/>
            <p:nvPr/>
          </p:nvSpPr>
          <p:spPr>
            <a:xfrm>
              <a:off x="11359508" y="9767794"/>
              <a:ext cx="810895" cy="516890"/>
            </a:xfrm>
            <a:custGeom>
              <a:avLst/>
              <a:gdLst/>
              <a:ahLst/>
              <a:cxnLst/>
              <a:rect l="l" t="t" r="r" b="b"/>
              <a:pathLst>
                <a:path w="810895" h="516890">
                  <a:moveTo>
                    <a:pt x="810877" y="516584"/>
                  </a:moveTo>
                  <a:lnTo>
                    <a:pt x="743029" y="511609"/>
                  </a:lnTo>
                  <a:lnTo>
                    <a:pt x="678132" y="504962"/>
                  </a:lnTo>
                  <a:lnTo>
                    <a:pt x="616186" y="496643"/>
                  </a:lnTo>
                  <a:lnTo>
                    <a:pt x="557192" y="486653"/>
                  </a:lnTo>
                  <a:lnTo>
                    <a:pt x="501150" y="474990"/>
                  </a:lnTo>
                  <a:lnTo>
                    <a:pt x="448058" y="461656"/>
                  </a:lnTo>
                  <a:lnTo>
                    <a:pt x="397919" y="446649"/>
                  </a:lnTo>
                  <a:lnTo>
                    <a:pt x="350731" y="429971"/>
                  </a:lnTo>
                  <a:lnTo>
                    <a:pt x="306494" y="411621"/>
                  </a:lnTo>
                  <a:lnTo>
                    <a:pt x="265209" y="391599"/>
                  </a:lnTo>
                  <a:lnTo>
                    <a:pt x="226875" y="369906"/>
                  </a:lnTo>
                  <a:lnTo>
                    <a:pt x="191492" y="346540"/>
                  </a:lnTo>
                  <a:lnTo>
                    <a:pt x="159062" y="321503"/>
                  </a:lnTo>
                  <a:lnTo>
                    <a:pt x="129582" y="294793"/>
                  </a:lnTo>
                  <a:lnTo>
                    <a:pt x="103054" y="266412"/>
                  </a:lnTo>
                  <a:lnTo>
                    <a:pt x="79478" y="236359"/>
                  </a:lnTo>
                  <a:lnTo>
                    <a:pt x="41179" y="171237"/>
                  </a:lnTo>
                  <a:lnTo>
                    <a:pt x="14686" y="99428"/>
                  </a:lnTo>
                  <a:lnTo>
                    <a:pt x="5867" y="61016"/>
                  </a:lnTo>
                  <a:lnTo>
                    <a:pt x="0" y="20932"/>
                  </a:lnTo>
                  <a:lnTo>
                    <a:pt x="69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71604" y="9612911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5" h="179070">
                  <a:moveTo>
                    <a:pt x="93756" y="0"/>
                  </a:moveTo>
                  <a:lnTo>
                    <a:pt x="0" y="172887"/>
                  </a:lnTo>
                  <a:lnTo>
                    <a:pt x="175816" y="178740"/>
                  </a:lnTo>
                  <a:lnTo>
                    <a:pt x="9375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598076" y="7069659"/>
              <a:ext cx="469265" cy="635"/>
            </a:xfrm>
            <a:custGeom>
              <a:avLst/>
              <a:gdLst/>
              <a:ahLst/>
              <a:cxnLst/>
              <a:rect l="l" t="t" r="r" b="b"/>
              <a:pathLst>
                <a:path w="469265" h="634">
                  <a:moveTo>
                    <a:pt x="468726" y="0"/>
                  </a:moveTo>
                  <a:lnTo>
                    <a:pt x="20941" y="295"/>
                  </a:lnTo>
                  <a:lnTo>
                    <a:pt x="0" y="30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443107" y="698199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848" y="0"/>
                  </a:moveTo>
                  <a:lnTo>
                    <a:pt x="0" y="88071"/>
                  </a:lnTo>
                  <a:lnTo>
                    <a:pt x="175963" y="175910"/>
                  </a:lnTo>
                  <a:lnTo>
                    <a:pt x="17584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634064" y="3645450"/>
              <a:ext cx="1323975" cy="183515"/>
            </a:xfrm>
            <a:custGeom>
              <a:avLst/>
              <a:gdLst/>
              <a:ahLst/>
              <a:cxnLst/>
              <a:rect l="l" t="t" r="r" b="b"/>
              <a:pathLst>
                <a:path w="1323975" h="183514">
                  <a:moveTo>
                    <a:pt x="1323804" y="28452"/>
                  </a:moveTo>
                  <a:lnTo>
                    <a:pt x="1269023" y="21327"/>
                  </a:lnTo>
                  <a:lnTo>
                    <a:pt x="1214609" y="15223"/>
                  </a:lnTo>
                  <a:lnTo>
                    <a:pt x="1160564" y="10138"/>
                  </a:lnTo>
                  <a:lnTo>
                    <a:pt x="1106886" y="6074"/>
                  </a:lnTo>
                  <a:lnTo>
                    <a:pt x="1053576" y="3029"/>
                  </a:lnTo>
                  <a:lnTo>
                    <a:pt x="1000634" y="1004"/>
                  </a:lnTo>
                  <a:lnTo>
                    <a:pt x="948060" y="0"/>
                  </a:lnTo>
                  <a:lnTo>
                    <a:pt x="895854" y="15"/>
                  </a:lnTo>
                  <a:lnTo>
                    <a:pt x="844016" y="1050"/>
                  </a:lnTo>
                  <a:lnTo>
                    <a:pt x="792546" y="3105"/>
                  </a:lnTo>
                  <a:lnTo>
                    <a:pt x="741443" y="6180"/>
                  </a:lnTo>
                  <a:lnTo>
                    <a:pt x="690708" y="10275"/>
                  </a:lnTo>
                  <a:lnTo>
                    <a:pt x="640341" y="15390"/>
                  </a:lnTo>
                  <a:lnTo>
                    <a:pt x="590342" y="21524"/>
                  </a:lnTo>
                  <a:lnTo>
                    <a:pt x="540711" y="28679"/>
                  </a:lnTo>
                  <a:lnTo>
                    <a:pt x="491448" y="36854"/>
                  </a:lnTo>
                  <a:lnTo>
                    <a:pt x="442553" y="46049"/>
                  </a:lnTo>
                  <a:lnTo>
                    <a:pt x="394025" y="56263"/>
                  </a:lnTo>
                  <a:lnTo>
                    <a:pt x="345866" y="67498"/>
                  </a:lnTo>
                  <a:lnTo>
                    <a:pt x="298074" y="79752"/>
                  </a:lnTo>
                  <a:lnTo>
                    <a:pt x="250650" y="93027"/>
                  </a:lnTo>
                  <a:lnTo>
                    <a:pt x="203594" y="107321"/>
                  </a:lnTo>
                  <a:lnTo>
                    <a:pt x="156906" y="122635"/>
                  </a:lnTo>
                  <a:lnTo>
                    <a:pt x="110586" y="138969"/>
                  </a:lnTo>
                  <a:lnTo>
                    <a:pt x="64633" y="156324"/>
                  </a:lnTo>
                  <a:lnTo>
                    <a:pt x="19049" y="174698"/>
                  </a:lnTo>
                  <a:lnTo>
                    <a:pt x="0" y="18351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493422" y="3740345"/>
              <a:ext cx="196850" cy="160020"/>
            </a:xfrm>
            <a:custGeom>
              <a:avLst/>
              <a:gdLst/>
              <a:ahLst/>
              <a:cxnLst/>
              <a:rect l="l" t="t" r="r" b="b"/>
              <a:pathLst>
                <a:path w="196850" h="160020">
                  <a:moveTo>
                    <a:pt x="122708" y="0"/>
                  </a:moveTo>
                  <a:lnTo>
                    <a:pt x="0" y="153696"/>
                  </a:lnTo>
                  <a:lnTo>
                    <a:pt x="196580" y="159647"/>
                  </a:lnTo>
                  <a:lnTo>
                    <a:pt x="12270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2358305" y="10113530"/>
            <a:ext cx="63944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Example: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Callback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from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95" dirty="0">
                <a:solidFill>
                  <a:srgbClr val="F2425D"/>
                </a:solidFill>
                <a:latin typeface="Arial"/>
                <a:cs typeface="Arial"/>
              </a:rPr>
              <a:t>DOM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event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listener</a:t>
            </a:r>
            <a:endParaRPr sz="21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229651" y="6878770"/>
            <a:ext cx="563499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Essential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for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non-blocking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concurrency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model</a:t>
            </a:r>
            <a:endParaRPr sz="21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135451" y="8898126"/>
            <a:ext cx="972819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300" spc="-20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li</a:t>
            </a:r>
            <a:r>
              <a:rPr sz="2300" spc="10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endParaRPr sz="23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949792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2020"/>
              </a:spcBef>
            </a:pP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click</a:t>
            </a:r>
            <a:endParaRPr sz="23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76629" y="3172839"/>
            <a:ext cx="329184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Functionalities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provided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endParaRPr sz="21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6176629" y="3528849"/>
            <a:ext cx="311404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engine,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accessible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176629" y="3884859"/>
            <a:ext cx="18351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window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ob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j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38806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2100" algn="l"/>
                <a:tab pos="216979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WHAT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IS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JAVASCRIPT?</a:t>
            </a:r>
          </a:p>
        </p:txBody>
      </p:sp>
      <p:sp>
        <p:nvSpPr>
          <p:cNvPr id="4" name="object 4"/>
          <p:cNvSpPr/>
          <p:nvPr/>
        </p:nvSpPr>
        <p:spPr>
          <a:xfrm>
            <a:off x="5212943" y="3733914"/>
            <a:ext cx="9982200" cy="4683125"/>
          </a:xfrm>
          <a:custGeom>
            <a:avLst/>
            <a:gdLst/>
            <a:ahLst/>
            <a:cxnLst/>
            <a:rect l="l" t="t" r="r" b="b"/>
            <a:pathLst>
              <a:path w="9982200" h="4683125">
                <a:moveTo>
                  <a:pt x="9981892" y="0"/>
                </a:moveTo>
                <a:lnTo>
                  <a:pt x="0" y="0"/>
                </a:lnTo>
                <a:lnTo>
                  <a:pt x="0" y="4682824"/>
                </a:lnTo>
                <a:lnTo>
                  <a:pt x="9981892" y="4682824"/>
                </a:lnTo>
                <a:lnTo>
                  <a:pt x="998189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07473" y="4727520"/>
            <a:ext cx="7994650" cy="243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42400"/>
              </a:lnSpc>
              <a:spcBef>
                <a:spcPts val="100"/>
              </a:spcBef>
            </a:pPr>
            <a:r>
              <a:rPr sz="3700" spc="150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3700" spc="-31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32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24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700" spc="-29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700" spc="-229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17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700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24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45" dirty="0">
                <a:solidFill>
                  <a:srgbClr val="444444"/>
                </a:solidFill>
                <a:latin typeface="Arial"/>
                <a:cs typeface="Arial"/>
              </a:rPr>
              <a:t>HI</a:t>
            </a:r>
            <a:r>
              <a:rPr sz="3700" spc="-340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3700" spc="-160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3700" spc="-70" dirty="0">
                <a:solidFill>
                  <a:srgbClr val="444444"/>
                </a:solidFill>
                <a:latin typeface="Arial"/>
                <a:cs typeface="Arial"/>
              </a:rPr>
              <a:t>-</a:t>
            </a:r>
            <a:r>
              <a:rPr sz="3700" spc="-10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8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0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320" dirty="0">
                <a:solidFill>
                  <a:srgbClr val="444444"/>
                </a:solidFill>
                <a:latin typeface="Arial"/>
                <a:cs typeface="Arial"/>
              </a:rPr>
              <a:t>,  </a:t>
            </a:r>
            <a:r>
              <a:rPr sz="3700" spc="-250" dirty="0">
                <a:solidFill>
                  <a:srgbClr val="444444"/>
                </a:solidFill>
                <a:latin typeface="Arial"/>
                <a:cs typeface="Arial"/>
              </a:rPr>
              <a:t>OBJECT-ORIENTED,</a:t>
            </a:r>
            <a:r>
              <a:rPr sz="3700" spc="-1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70" dirty="0">
                <a:solidFill>
                  <a:srgbClr val="444444"/>
                </a:solidFill>
                <a:latin typeface="Arial"/>
                <a:cs typeface="Arial"/>
              </a:rPr>
              <a:t>MULTI-PARADIGM </a:t>
            </a:r>
            <a:r>
              <a:rPr sz="3700" spc="-10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17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700" spc="-229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700" spc="-38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700" spc="-340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3700" spc="-229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130" dirty="0">
                <a:solidFill>
                  <a:srgbClr val="444444"/>
                </a:solidFill>
                <a:latin typeface="Arial"/>
                <a:cs typeface="Arial"/>
              </a:rPr>
              <a:t>MM</a:t>
            </a:r>
            <a:r>
              <a:rPr sz="3700" spc="-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700" spc="-19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37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spc="-7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spc="-1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19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3700" spc="-22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3700" spc="-18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spc="-340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3700" spc="-3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700" spc="-145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29667" y="2155934"/>
            <a:ext cx="5311140" cy="3434715"/>
            <a:chOff x="3529667" y="2155934"/>
            <a:chExt cx="5311140" cy="34347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9667" y="2155934"/>
              <a:ext cx="5310807" cy="34342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8772" y="2743592"/>
              <a:ext cx="3612598" cy="17360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 rot="21000000">
            <a:off x="5039376" y="3339130"/>
            <a:ext cx="2298243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290" dirty="0">
                <a:solidFill>
                  <a:srgbClr val="FAFBFB"/>
                </a:solidFill>
                <a:latin typeface="Calibri"/>
                <a:cs typeface="Calibri"/>
              </a:rPr>
              <a:t>JAVASCRIPT</a:t>
            </a:r>
            <a:endParaRPr sz="41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90398" y="8409854"/>
            <a:ext cx="2147170" cy="214717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954232" y="3008637"/>
            <a:ext cx="11878310" cy="5853430"/>
            <a:chOff x="3954232" y="3008637"/>
            <a:chExt cx="11878310" cy="58534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9796" y="6621984"/>
              <a:ext cx="523544" cy="5235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697268" y="7419868"/>
              <a:ext cx="1558925" cy="1421130"/>
            </a:xfrm>
            <a:custGeom>
              <a:avLst/>
              <a:gdLst/>
              <a:ahLst/>
              <a:cxnLst/>
              <a:rect l="l" t="t" r="r" b="b"/>
              <a:pathLst>
                <a:path w="1558925" h="1421129">
                  <a:moveTo>
                    <a:pt x="1558351" y="1420707"/>
                  </a:moveTo>
                  <a:lnTo>
                    <a:pt x="1497559" y="1405186"/>
                  </a:lnTo>
                  <a:lnTo>
                    <a:pt x="1437971" y="1389045"/>
                  </a:lnTo>
                  <a:lnTo>
                    <a:pt x="1379585" y="1372283"/>
                  </a:lnTo>
                  <a:lnTo>
                    <a:pt x="1322401" y="1354902"/>
                  </a:lnTo>
                  <a:lnTo>
                    <a:pt x="1266420" y="1336901"/>
                  </a:lnTo>
                  <a:lnTo>
                    <a:pt x="1211642" y="1318279"/>
                  </a:lnTo>
                  <a:lnTo>
                    <a:pt x="1158066" y="1299038"/>
                  </a:lnTo>
                  <a:lnTo>
                    <a:pt x="1105693" y="1279176"/>
                  </a:lnTo>
                  <a:lnTo>
                    <a:pt x="1054523" y="1258694"/>
                  </a:lnTo>
                  <a:lnTo>
                    <a:pt x="1004555" y="1237593"/>
                  </a:lnTo>
                  <a:lnTo>
                    <a:pt x="955790" y="1215871"/>
                  </a:lnTo>
                  <a:lnTo>
                    <a:pt x="908227" y="1193529"/>
                  </a:lnTo>
                  <a:lnTo>
                    <a:pt x="861867" y="1170567"/>
                  </a:lnTo>
                  <a:lnTo>
                    <a:pt x="816709" y="1146985"/>
                  </a:lnTo>
                  <a:lnTo>
                    <a:pt x="772754" y="1122782"/>
                  </a:lnTo>
                  <a:lnTo>
                    <a:pt x="730002" y="1097960"/>
                  </a:lnTo>
                  <a:lnTo>
                    <a:pt x="688453" y="1072518"/>
                  </a:lnTo>
                  <a:lnTo>
                    <a:pt x="648105" y="1046455"/>
                  </a:lnTo>
                  <a:lnTo>
                    <a:pt x="608961" y="1019773"/>
                  </a:lnTo>
                  <a:lnTo>
                    <a:pt x="571019" y="992470"/>
                  </a:lnTo>
                  <a:lnTo>
                    <a:pt x="534280" y="964548"/>
                  </a:lnTo>
                  <a:lnTo>
                    <a:pt x="498743" y="936005"/>
                  </a:lnTo>
                  <a:lnTo>
                    <a:pt x="464409" y="906842"/>
                  </a:lnTo>
                  <a:lnTo>
                    <a:pt x="431278" y="877059"/>
                  </a:lnTo>
                  <a:lnTo>
                    <a:pt x="399349" y="846656"/>
                  </a:lnTo>
                  <a:lnTo>
                    <a:pt x="368622" y="815633"/>
                  </a:lnTo>
                  <a:lnTo>
                    <a:pt x="339099" y="783990"/>
                  </a:lnTo>
                  <a:lnTo>
                    <a:pt x="310778" y="751727"/>
                  </a:lnTo>
                  <a:lnTo>
                    <a:pt x="283659" y="718843"/>
                  </a:lnTo>
                  <a:lnTo>
                    <a:pt x="257743" y="685340"/>
                  </a:lnTo>
                  <a:lnTo>
                    <a:pt x="233030" y="651216"/>
                  </a:lnTo>
                  <a:lnTo>
                    <a:pt x="209519" y="616473"/>
                  </a:lnTo>
                  <a:lnTo>
                    <a:pt x="187211" y="581109"/>
                  </a:lnTo>
                  <a:lnTo>
                    <a:pt x="166106" y="545126"/>
                  </a:lnTo>
                  <a:lnTo>
                    <a:pt x="146203" y="508522"/>
                  </a:lnTo>
                  <a:lnTo>
                    <a:pt x="127503" y="471298"/>
                  </a:lnTo>
                  <a:lnTo>
                    <a:pt x="110005" y="433454"/>
                  </a:lnTo>
                  <a:lnTo>
                    <a:pt x="93710" y="394990"/>
                  </a:lnTo>
                  <a:lnTo>
                    <a:pt x="78617" y="355906"/>
                  </a:lnTo>
                  <a:lnTo>
                    <a:pt x="64727" y="316202"/>
                  </a:lnTo>
                  <a:lnTo>
                    <a:pt x="52040" y="275877"/>
                  </a:lnTo>
                  <a:lnTo>
                    <a:pt x="40555" y="234933"/>
                  </a:lnTo>
                  <a:lnTo>
                    <a:pt x="30273" y="193369"/>
                  </a:lnTo>
                  <a:lnTo>
                    <a:pt x="21194" y="151184"/>
                  </a:lnTo>
                  <a:lnTo>
                    <a:pt x="13317" y="108380"/>
                  </a:lnTo>
                  <a:lnTo>
                    <a:pt x="6643" y="64955"/>
                  </a:lnTo>
                  <a:lnTo>
                    <a:pt x="1171" y="2091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0621" y="7265142"/>
              <a:ext cx="175895" cy="180975"/>
            </a:xfrm>
            <a:custGeom>
              <a:avLst/>
              <a:gdLst/>
              <a:ahLst/>
              <a:cxnLst/>
              <a:rect l="l" t="t" r="r" b="b"/>
              <a:pathLst>
                <a:path w="175895" h="180975">
                  <a:moveTo>
                    <a:pt x="77978" y="0"/>
                  </a:moveTo>
                  <a:lnTo>
                    <a:pt x="0" y="180554"/>
                  </a:lnTo>
                  <a:lnTo>
                    <a:pt x="175635" y="170715"/>
                  </a:lnTo>
                  <a:lnTo>
                    <a:pt x="7797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22962" y="3029579"/>
              <a:ext cx="2017395" cy="1717675"/>
            </a:xfrm>
            <a:custGeom>
              <a:avLst/>
              <a:gdLst/>
              <a:ahLst/>
              <a:cxnLst/>
              <a:rect l="l" t="t" r="r" b="b"/>
              <a:pathLst>
                <a:path w="2017394" h="1717675">
                  <a:moveTo>
                    <a:pt x="2017112" y="0"/>
                  </a:moveTo>
                  <a:lnTo>
                    <a:pt x="1956824" y="3378"/>
                  </a:lnTo>
                  <a:lnTo>
                    <a:pt x="1897448" y="7517"/>
                  </a:lnTo>
                  <a:lnTo>
                    <a:pt x="1838984" y="12415"/>
                  </a:lnTo>
                  <a:lnTo>
                    <a:pt x="1781433" y="18073"/>
                  </a:lnTo>
                  <a:lnTo>
                    <a:pt x="1724793" y="24490"/>
                  </a:lnTo>
                  <a:lnTo>
                    <a:pt x="1669067" y="31667"/>
                  </a:lnTo>
                  <a:lnTo>
                    <a:pt x="1614252" y="39604"/>
                  </a:lnTo>
                  <a:lnTo>
                    <a:pt x="1560350" y="48300"/>
                  </a:lnTo>
                  <a:lnTo>
                    <a:pt x="1507360" y="57755"/>
                  </a:lnTo>
                  <a:lnTo>
                    <a:pt x="1455282" y="67971"/>
                  </a:lnTo>
                  <a:lnTo>
                    <a:pt x="1404117" y="78946"/>
                  </a:lnTo>
                  <a:lnTo>
                    <a:pt x="1353864" y="90680"/>
                  </a:lnTo>
                  <a:lnTo>
                    <a:pt x="1304523" y="103174"/>
                  </a:lnTo>
                  <a:lnTo>
                    <a:pt x="1256095" y="116428"/>
                  </a:lnTo>
                  <a:lnTo>
                    <a:pt x="1208579" y="130441"/>
                  </a:lnTo>
                  <a:lnTo>
                    <a:pt x="1161975" y="145214"/>
                  </a:lnTo>
                  <a:lnTo>
                    <a:pt x="1116284" y="160747"/>
                  </a:lnTo>
                  <a:lnTo>
                    <a:pt x="1071505" y="177039"/>
                  </a:lnTo>
                  <a:lnTo>
                    <a:pt x="1027638" y="194090"/>
                  </a:lnTo>
                  <a:lnTo>
                    <a:pt x="984684" y="211902"/>
                  </a:lnTo>
                  <a:lnTo>
                    <a:pt x="942642" y="230472"/>
                  </a:lnTo>
                  <a:lnTo>
                    <a:pt x="901512" y="249803"/>
                  </a:lnTo>
                  <a:lnTo>
                    <a:pt x="861294" y="269893"/>
                  </a:lnTo>
                  <a:lnTo>
                    <a:pt x="821989" y="290743"/>
                  </a:lnTo>
                  <a:lnTo>
                    <a:pt x="783596" y="312352"/>
                  </a:lnTo>
                  <a:lnTo>
                    <a:pt x="746116" y="334721"/>
                  </a:lnTo>
                  <a:lnTo>
                    <a:pt x="709548" y="357849"/>
                  </a:lnTo>
                  <a:lnTo>
                    <a:pt x="673892" y="381737"/>
                  </a:lnTo>
                  <a:lnTo>
                    <a:pt x="639148" y="406385"/>
                  </a:lnTo>
                  <a:lnTo>
                    <a:pt x="605317" y="431792"/>
                  </a:lnTo>
                  <a:lnTo>
                    <a:pt x="572398" y="457959"/>
                  </a:lnTo>
                  <a:lnTo>
                    <a:pt x="540391" y="484885"/>
                  </a:lnTo>
                  <a:lnTo>
                    <a:pt x="509297" y="512571"/>
                  </a:lnTo>
                  <a:lnTo>
                    <a:pt x="479115" y="541017"/>
                  </a:lnTo>
                  <a:lnTo>
                    <a:pt x="449845" y="570222"/>
                  </a:lnTo>
                  <a:lnTo>
                    <a:pt x="421488" y="600187"/>
                  </a:lnTo>
                  <a:lnTo>
                    <a:pt x="394043" y="630911"/>
                  </a:lnTo>
                  <a:lnTo>
                    <a:pt x="367510" y="662395"/>
                  </a:lnTo>
                  <a:lnTo>
                    <a:pt x="341890" y="694639"/>
                  </a:lnTo>
                  <a:lnTo>
                    <a:pt x="317182" y="727642"/>
                  </a:lnTo>
                  <a:lnTo>
                    <a:pt x="293386" y="761404"/>
                  </a:lnTo>
                  <a:lnTo>
                    <a:pt x="270502" y="795927"/>
                  </a:lnTo>
                  <a:lnTo>
                    <a:pt x="248531" y="831209"/>
                  </a:lnTo>
                  <a:lnTo>
                    <a:pt x="227472" y="867250"/>
                  </a:lnTo>
                  <a:lnTo>
                    <a:pt x="207326" y="904051"/>
                  </a:lnTo>
                  <a:lnTo>
                    <a:pt x="188091" y="941612"/>
                  </a:lnTo>
                  <a:lnTo>
                    <a:pt x="169770" y="979932"/>
                  </a:lnTo>
                  <a:lnTo>
                    <a:pt x="152360" y="1019012"/>
                  </a:lnTo>
                  <a:lnTo>
                    <a:pt x="135863" y="1058852"/>
                  </a:lnTo>
                  <a:lnTo>
                    <a:pt x="120278" y="1099451"/>
                  </a:lnTo>
                  <a:lnTo>
                    <a:pt x="105605" y="1140810"/>
                  </a:lnTo>
                  <a:lnTo>
                    <a:pt x="91845" y="1182928"/>
                  </a:lnTo>
                  <a:lnTo>
                    <a:pt x="78997" y="1225806"/>
                  </a:lnTo>
                  <a:lnTo>
                    <a:pt x="67061" y="1269443"/>
                  </a:lnTo>
                  <a:lnTo>
                    <a:pt x="56038" y="1313840"/>
                  </a:lnTo>
                  <a:lnTo>
                    <a:pt x="45927" y="1358997"/>
                  </a:lnTo>
                  <a:lnTo>
                    <a:pt x="36728" y="1404913"/>
                  </a:lnTo>
                  <a:lnTo>
                    <a:pt x="28442" y="1451589"/>
                  </a:lnTo>
                  <a:lnTo>
                    <a:pt x="21067" y="1499025"/>
                  </a:lnTo>
                  <a:lnTo>
                    <a:pt x="14606" y="1547220"/>
                  </a:lnTo>
                  <a:lnTo>
                    <a:pt x="9056" y="1596174"/>
                  </a:lnTo>
                  <a:lnTo>
                    <a:pt x="4419" y="1645889"/>
                  </a:lnTo>
                  <a:lnTo>
                    <a:pt x="694" y="1696363"/>
                  </a:lnTo>
                  <a:lnTo>
                    <a:pt x="0" y="171729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635750" y="4723024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5" h="179070">
                  <a:moveTo>
                    <a:pt x="0" y="0"/>
                  </a:moveTo>
                  <a:lnTo>
                    <a:pt x="82070" y="178731"/>
                  </a:lnTo>
                  <a:lnTo>
                    <a:pt x="175816" y="5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470598" y="5567307"/>
              <a:ext cx="1340485" cy="393065"/>
            </a:xfrm>
            <a:custGeom>
              <a:avLst/>
              <a:gdLst/>
              <a:ahLst/>
              <a:cxnLst/>
              <a:rect l="l" t="t" r="r" b="b"/>
              <a:pathLst>
                <a:path w="1340484" h="393064">
                  <a:moveTo>
                    <a:pt x="1340403" y="1259"/>
                  </a:moveTo>
                  <a:lnTo>
                    <a:pt x="1289622" y="84"/>
                  </a:lnTo>
                  <a:lnTo>
                    <a:pt x="1239102" y="0"/>
                  </a:lnTo>
                  <a:lnTo>
                    <a:pt x="1188843" y="1005"/>
                  </a:lnTo>
                  <a:lnTo>
                    <a:pt x="1138844" y="3100"/>
                  </a:lnTo>
                  <a:lnTo>
                    <a:pt x="1089106" y="6285"/>
                  </a:lnTo>
                  <a:lnTo>
                    <a:pt x="1039629" y="10560"/>
                  </a:lnTo>
                  <a:lnTo>
                    <a:pt x="990413" y="15926"/>
                  </a:lnTo>
                  <a:lnTo>
                    <a:pt x="941457" y="22381"/>
                  </a:lnTo>
                  <a:lnTo>
                    <a:pt x="892762" y="29927"/>
                  </a:lnTo>
                  <a:lnTo>
                    <a:pt x="844328" y="38562"/>
                  </a:lnTo>
                  <a:lnTo>
                    <a:pt x="796155" y="48288"/>
                  </a:lnTo>
                  <a:lnTo>
                    <a:pt x="748242" y="59103"/>
                  </a:lnTo>
                  <a:lnTo>
                    <a:pt x="700591" y="71009"/>
                  </a:lnTo>
                  <a:lnTo>
                    <a:pt x="653200" y="84004"/>
                  </a:lnTo>
                  <a:lnTo>
                    <a:pt x="606069" y="98090"/>
                  </a:lnTo>
                  <a:lnTo>
                    <a:pt x="559200" y="113266"/>
                  </a:lnTo>
                  <a:lnTo>
                    <a:pt x="512591" y="129532"/>
                  </a:lnTo>
                  <a:lnTo>
                    <a:pt x="466243" y="146888"/>
                  </a:lnTo>
                  <a:lnTo>
                    <a:pt x="420156" y="165334"/>
                  </a:lnTo>
                  <a:lnTo>
                    <a:pt x="374330" y="184869"/>
                  </a:lnTo>
                  <a:lnTo>
                    <a:pt x="328764" y="205495"/>
                  </a:lnTo>
                  <a:lnTo>
                    <a:pt x="283459" y="227212"/>
                  </a:lnTo>
                  <a:lnTo>
                    <a:pt x="238415" y="250018"/>
                  </a:lnTo>
                  <a:lnTo>
                    <a:pt x="193632" y="273914"/>
                  </a:lnTo>
                  <a:lnTo>
                    <a:pt x="149109" y="298900"/>
                  </a:lnTo>
                  <a:lnTo>
                    <a:pt x="104847" y="324976"/>
                  </a:lnTo>
                  <a:lnTo>
                    <a:pt x="60846" y="352142"/>
                  </a:lnTo>
                  <a:lnTo>
                    <a:pt x="17106" y="380399"/>
                  </a:lnTo>
                  <a:lnTo>
                    <a:pt x="0" y="39252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344181" y="5875971"/>
              <a:ext cx="194945" cy="173990"/>
            </a:xfrm>
            <a:custGeom>
              <a:avLst/>
              <a:gdLst/>
              <a:ahLst/>
              <a:cxnLst/>
              <a:rect l="l" t="t" r="r" b="b"/>
              <a:pathLst>
                <a:path w="194944" h="173989">
                  <a:moveTo>
                    <a:pt x="92625" y="0"/>
                  </a:moveTo>
                  <a:lnTo>
                    <a:pt x="0" y="173496"/>
                  </a:lnTo>
                  <a:lnTo>
                    <a:pt x="194371" y="143501"/>
                  </a:lnTo>
                  <a:lnTo>
                    <a:pt x="9262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5174" y="5795451"/>
              <a:ext cx="1950720" cy="212090"/>
            </a:xfrm>
            <a:custGeom>
              <a:avLst/>
              <a:gdLst/>
              <a:ahLst/>
              <a:cxnLst/>
              <a:rect l="l" t="t" r="r" b="b"/>
              <a:pathLst>
                <a:path w="1950720" h="212089">
                  <a:moveTo>
                    <a:pt x="0" y="206877"/>
                  </a:moveTo>
                  <a:lnTo>
                    <a:pt x="42034" y="186778"/>
                  </a:lnTo>
                  <a:lnTo>
                    <a:pt x="84387" y="167706"/>
                  </a:lnTo>
                  <a:lnTo>
                    <a:pt x="127061" y="149661"/>
                  </a:lnTo>
                  <a:lnTo>
                    <a:pt x="170054" y="132642"/>
                  </a:lnTo>
                  <a:lnTo>
                    <a:pt x="213366" y="116651"/>
                  </a:lnTo>
                  <a:lnTo>
                    <a:pt x="256998" y="101686"/>
                  </a:lnTo>
                  <a:lnTo>
                    <a:pt x="300950" y="87748"/>
                  </a:lnTo>
                  <a:lnTo>
                    <a:pt x="345221" y="74837"/>
                  </a:lnTo>
                  <a:lnTo>
                    <a:pt x="389812" y="62953"/>
                  </a:lnTo>
                  <a:lnTo>
                    <a:pt x="434723" y="52096"/>
                  </a:lnTo>
                  <a:lnTo>
                    <a:pt x="479953" y="42265"/>
                  </a:lnTo>
                  <a:lnTo>
                    <a:pt x="525502" y="33462"/>
                  </a:lnTo>
                  <a:lnTo>
                    <a:pt x="571372" y="25685"/>
                  </a:lnTo>
                  <a:lnTo>
                    <a:pt x="617560" y="18935"/>
                  </a:lnTo>
                  <a:lnTo>
                    <a:pt x="664069" y="13212"/>
                  </a:lnTo>
                  <a:lnTo>
                    <a:pt x="710897" y="8516"/>
                  </a:lnTo>
                  <a:lnTo>
                    <a:pt x="758044" y="4846"/>
                  </a:lnTo>
                  <a:lnTo>
                    <a:pt x="805512" y="2204"/>
                  </a:lnTo>
                  <a:lnTo>
                    <a:pt x="853298" y="588"/>
                  </a:lnTo>
                  <a:lnTo>
                    <a:pt x="901405" y="0"/>
                  </a:lnTo>
                  <a:lnTo>
                    <a:pt x="949831" y="438"/>
                  </a:lnTo>
                  <a:lnTo>
                    <a:pt x="998576" y="1902"/>
                  </a:lnTo>
                  <a:lnTo>
                    <a:pt x="1047641" y="4394"/>
                  </a:lnTo>
                  <a:lnTo>
                    <a:pt x="1097026" y="7913"/>
                  </a:lnTo>
                  <a:lnTo>
                    <a:pt x="1146730" y="12458"/>
                  </a:lnTo>
                  <a:lnTo>
                    <a:pt x="1196754" y="18031"/>
                  </a:lnTo>
                  <a:lnTo>
                    <a:pt x="1247098" y="24630"/>
                  </a:lnTo>
                  <a:lnTo>
                    <a:pt x="1297761" y="32256"/>
                  </a:lnTo>
                  <a:lnTo>
                    <a:pt x="1348743" y="40909"/>
                  </a:lnTo>
                  <a:lnTo>
                    <a:pt x="1400046" y="50588"/>
                  </a:lnTo>
                  <a:lnTo>
                    <a:pt x="1451667" y="61295"/>
                  </a:lnTo>
                  <a:lnTo>
                    <a:pt x="1503609" y="73028"/>
                  </a:lnTo>
                  <a:lnTo>
                    <a:pt x="1555870" y="85788"/>
                  </a:lnTo>
                  <a:lnTo>
                    <a:pt x="1608450" y="99575"/>
                  </a:lnTo>
                  <a:lnTo>
                    <a:pt x="1661351" y="114389"/>
                  </a:lnTo>
                  <a:lnTo>
                    <a:pt x="1714570" y="130230"/>
                  </a:lnTo>
                  <a:lnTo>
                    <a:pt x="1768110" y="147098"/>
                  </a:lnTo>
                  <a:lnTo>
                    <a:pt x="1821969" y="164992"/>
                  </a:lnTo>
                  <a:lnTo>
                    <a:pt x="1876147" y="183914"/>
                  </a:lnTo>
                  <a:lnTo>
                    <a:pt x="1930645" y="203862"/>
                  </a:lnTo>
                  <a:lnTo>
                    <a:pt x="1950140" y="21163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73285" y="5917630"/>
              <a:ext cx="196215" cy="163830"/>
            </a:xfrm>
            <a:custGeom>
              <a:avLst/>
              <a:gdLst/>
              <a:ahLst/>
              <a:cxnLst/>
              <a:rect l="l" t="t" r="r" b="b"/>
              <a:pathLst>
                <a:path w="196214" h="163829">
                  <a:moveTo>
                    <a:pt x="65155" y="0"/>
                  </a:moveTo>
                  <a:lnTo>
                    <a:pt x="0" y="163400"/>
                  </a:lnTo>
                  <a:lnTo>
                    <a:pt x="195977" y="146855"/>
                  </a:lnTo>
                  <a:lnTo>
                    <a:pt x="651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427663" y="8641481"/>
            <a:ext cx="3735704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Instruct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computer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i="1" spc="35" dirty="0">
                <a:solidFill>
                  <a:srgbClr val="F2425D"/>
                </a:solidFill>
                <a:latin typeface="Calibri"/>
                <a:cs typeface="Calibri"/>
              </a:rPr>
              <a:t>do</a:t>
            </a:r>
            <a:r>
              <a:rPr sz="2150" i="1" spc="40" dirty="0">
                <a:solidFill>
                  <a:srgbClr val="F2425D"/>
                </a:solidFill>
                <a:latin typeface="Calibri"/>
                <a:cs typeface="Calibri"/>
              </a:rPr>
              <a:t>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things</a:t>
            </a:r>
            <a:endParaRPr sz="2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966121" y="2647234"/>
            <a:ext cx="468312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70" dirty="0">
                <a:solidFill>
                  <a:srgbClr val="F2425D"/>
                </a:solidFill>
                <a:latin typeface="Arial"/>
                <a:cs typeface="Arial"/>
              </a:rPr>
              <a:t>W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do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-50" dirty="0">
                <a:solidFill>
                  <a:srgbClr val="F2425D"/>
                </a:solidFill>
                <a:latin typeface="Arial"/>
                <a:cs typeface="Arial"/>
              </a:rPr>
              <a:t>’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h</a:t>
            </a:r>
            <a:r>
              <a:rPr sz="2150" spc="-5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v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 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w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y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bou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m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p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x  </a:t>
            </a:r>
            <a:r>
              <a:rPr sz="2150" spc="100" dirty="0">
                <a:solidFill>
                  <a:srgbClr val="F2425D"/>
                </a:solidFill>
                <a:latin typeface="Arial"/>
                <a:cs typeface="Arial"/>
              </a:rPr>
              <a:t>stuff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like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memory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management</a:t>
            </a:r>
            <a:endParaRPr sz="2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044529" y="5203414"/>
            <a:ext cx="33401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70" dirty="0">
                <a:solidFill>
                  <a:srgbClr val="F2425D"/>
                </a:solidFill>
                <a:latin typeface="Arial"/>
                <a:cs typeface="Arial"/>
              </a:rPr>
              <a:t>W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u</a:t>
            </a: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se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d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155" dirty="0">
                <a:solidFill>
                  <a:srgbClr val="F2425D"/>
                </a:solidFill>
                <a:latin typeface="Arial"/>
                <a:cs typeface="Arial"/>
              </a:rPr>
              <a:t>ff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20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y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s  </a:t>
            </a:r>
            <a:r>
              <a:rPr sz="2150" spc="85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programming</a:t>
            </a:r>
            <a:endParaRPr sz="2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6074" y="5823410"/>
            <a:ext cx="324548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Based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on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objects,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for </a:t>
            </a:r>
            <a:r>
              <a:rPr sz="2150" spc="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storing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most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kinds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data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9855" y="2001295"/>
            <a:ext cx="15824835" cy="8657590"/>
            <a:chOff x="2139855" y="2001295"/>
            <a:chExt cx="15824835" cy="8657590"/>
          </a:xfrm>
        </p:grpSpPr>
        <p:sp>
          <p:nvSpPr>
            <p:cNvPr id="3" name="object 3"/>
            <p:cNvSpPr/>
            <p:nvPr/>
          </p:nvSpPr>
          <p:spPr>
            <a:xfrm>
              <a:off x="2139855" y="2001295"/>
              <a:ext cx="15824835" cy="8657590"/>
            </a:xfrm>
            <a:custGeom>
              <a:avLst/>
              <a:gdLst/>
              <a:ahLst/>
              <a:cxnLst/>
              <a:rect l="l" t="t" r="r" b="b"/>
              <a:pathLst>
                <a:path w="15824835" h="8657590">
                  <a:moveTo>
                    <a:pt x="15824387" y="0"/>
                  </a:moveTo>
                  <a:lnTo>
                    <a:pt x="0" y="0"/>
                  </a:lnTo>
                  <a:lnTo>
                    <a:pt x="0" y="8657472"/>
                  </a:lnTo>
                  <a:lnTo>
                    <a:pt x="15824387" y="8657472"/>
                  </a:lnTo>
                  <a:lnTo>
                    <a:pt x="15824387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5138" y="7926959"/>
              <a:ext cx="1209837" cy="7411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77402" y="2457831"/>
            <a:ext cx="39979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65" dirty="0">
                <a:solidFill>
                  <a:srgbClr val="444444"/>
                </a:solidFill>
                <a:latin typeface="Arial"/>
                <a:cs typeface="Arial"/>
              </a:rPr>
              <a:t>RUNTIME</a:t>
            </a:r>
            <a:r>
              <a:rPr sz="3100" b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1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3100" b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105" dirty="0">
                <a:solidFill>
                  <a:srgbClr val="444444"/>
                </a:solidFill>
                <a:latin typeface="Arial"/>
                <a:cs typeface="Arial"/>
              </a:rPr>
              <a:t>NODE.JS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64699" y="2393810"/>
            <a:ext cx="6944359" cy="7625080"/>
            <a:chOff x="2764699" y="2393810"/>
            <a:chExt cx="6944359" cy="76250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8232" y="2393810"/>
              <a:ext cx="636298" cy="6362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64699" y="3463806"/>
              <a:ext cx="6944359" cy="6555105"/>
            </a:xfrm>
            <a:custGeom>
              <a:avLst/>
              <a:gdLst/>
              <a:ahLst/>
              <a:cxnLst/>
              <a:rect l="l" t="t" r="r" b="b"/>
              <a:pathLst>
                <a:path w="6944359" h="6555105">
                  <a:moveTo>
                    <a:pt x="6944163" y="0"/>
                  </a:moveTo>
                  <a:lnTo>
                    <a:pt x="0" y="0"/>
                  </a:lnTo>
                  <a:lnTo>
                    <a:pt x="0" y="6554979"/>
                  </a:lnTo>
                  <a:lnTo>
                    <a:pt x="6944163" y="6554979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54829" y="3870600"/>
            <a:ext cx="142875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17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3100" b="1" spc="5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100" b="1" spc="-145" dirty="0">
                <a:solidFill>
                  <a:srgbClr val="444444"/>
                </a:solidFill>
                <a:latin typeface="Arial"/>
                <a:cs typeface="Arial"/>
              </a:rPr>
              <a:t>NE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31728" y="3806578"/>
            <a:ext cx="13841094" cy="6195695"/>
            <a:chOff x="3431728" y="3806578"/>
            <a:chExt cx="13841094" cy="619569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7955" y="3806578"/>
              <a:ext cx="641341" cy="6413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96962" y="5379447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58996" y="591847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33007" y="639137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63763" y="6901982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79128" y="7262414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60064" y="804335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12179" y="6939413"/>
              <a:ext cx="2062480" cy="1731645"/>
            </a:xfrm>
            <a:custGeom>
              <a:avLst/>
              <a:gdLst/>
              <a:ahLst/>
              <a:cxnLst/>
              <a:rect l="l" t="t" r="r" b="b"/>
              <a:pathLst>
                <a:path w="2062479" h="1731645">
                  <a:moveTo>
                    <a:pt x="2062467" y="1396682"/>
                  </a:moveTo>
                  <a:lnTo>
                    <a:pt x="0" y="1396682"/>
                  </a:lnTo>
                  <a:lnTo>
                    <a:pt x="0" y="1731124"/>
                  </a:lnTo>
                  <a:lnTo>
                    <a:pt x="2062467" y="1731124"/>
                  </a:lnTo>
                  <a:lnTo>
                    <a:pt x="2062467" y="1396682"/>
                  </a:lnTo>
                  <a:close/>
                </a:path>
                <a:path w="2062479" h="1731645">
                  <a:moveTo>
                    <a:pt x="2062467" y="931113"/>
                  </a:moveTo>
                  <a:lnTo>
                    <a:pt x="0" y="931113"/>
                  </a:lnTo>
                  <a:lnTo>
                    <a:pt x="0" y="1265567"/>
                  </a:lnTo>
                  <a:lnTo>
                    <a:pt x="2062467" y="1265567"/>
                  </a:lnTo>
                  <a:lnTo>
                    <a:pt x="2062467" y="931113"/>
                  </a:lnTo>
                  <a:close/>
                </a:path>
                <a:path w="2062479" h="1731645">
                  <a:moveTo>
                    <a:pt x="2062467" y="465556"/>
                  </a:moveTo>
                  <a:lnTo>
                    <a:pt x="0" y="465556"/>
                  </a:lnTo>
                  <a:lnTo>
                    <a:pt x="0" y="800011"/>
                  </a:lnTo>
                  <a:lnTo>
                    <a:pt x="2062467" y="800011"/>
                  </a:lnTo>
                  <a:lnTo>
                    <a:pt x="2062467" y="465556"/>
                  </a:lnTo>
                  <a:close/>
                </a:path>
                <a:path w="2062479" h="1731645">
                  <a:moveTo>
                    <a:pt x="2062467" y="0"/>
                  </a:moveTo>
                  <a:lnTo>
                    <a:pt x="0" y="0"/>
                  </a:lnTo>
                  <a:lnTo>
                    <a:pt x="0" y="334441"/>
                  </a:lnTo>
                  <a:lnTo>
                    <a:pt x="2062467" y="334441"/>
                  </a:lnTo>
                  <a:lnTo>
                    <a:pt x="2062467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28557" y="7380089"/>
              <a:ext cx="6944359" cy="2622550"/>
            </a:xfrm>
            <a:custGeom>
              <a:avLst/>
              <a:gdLst/>
              <a:ahLst/>
              <a:cxnLst/>
              <a:rect l="l" t="t" r="r" b="b"/>
              <a:pathLst>
                <a:path w="6944359" h="2622550">
                  <a:moveTo>
                    <a:pt x="6944163" y="0"/>
                  </a:moveTo>
                  <a:lnTo>
                    <a:pt x="0" y="0"/>
                  </a:lnTo>
                  <a:lnTo>
                    <a:pt x="0" y="2622033"/>
                  </a:lnTo>
                  <a:lnTo>
                    <a:pt x="6944163" y="2622033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86256" y="9229107"/>
            <a:ext cx="8883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14" dirty="0">
                <a:solidFill>
                  <a:srgbClr val="444444"/>
                </a:solidFill>
                <a:latin typeface="Arial"/>
                <a:cs typeface="Arial"/>
              </a:rPr>
              <a:t>HE</a:t>
            </a: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b="1" spc="-2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endParaRPr sz="2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77131" y="9229107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CA</a:t>
            </a:r>
            <a:r>
              <a:rPr sz="2600" b="1" spc="-17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b="1" spc="-16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b="1" spc="-21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AC</a:t>
            </a:r>
            <a:r>
              <a:rPr sz="2600" b="1" spc="-17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56209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695575" algn="l"/>
                <a:tab pos="4758690" algn="l"/>
                <a:tab pos="764984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BIGGER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PICTURE: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RUNTIME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2558099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2020"/>
              </a:spcBef>
            </a:pP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timer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166406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2020"/>
              </a:spcBef>
            </a:pP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endParaRPr sz="2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829120" y="8529585"/>
            <a:ext cx="5949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110" dirty="0">
                <a:solidFill>
                  <a:srgbClr val="38464D"/>
                </a:solidFill>
                <a:latin typeface="Arial"/>
                <a:cs typeface="Arial"/>
              </a:rPr>
              <a:t>...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260939" y="7383877"/>
            <a:ext cx="1455420" cy="1476375"/>
            <a:chOff x="9260939" y="7383877"/>
            <a:chExt cx="1455420" cy="1476375"/>
          </a:xfrm>
        </p:grpSpPr>
        <p:sp>
          <p:nvSpPr>
            <p:cNvPr id="32" name="object 32"/>
            <p:cNvSpPr/>
            <p:nvPr/>
          </p:nvSpPr>
          <p:spPr>
            <a:xfrm>
              <a:off x="9323804" y="7446742"/>
              <a:ext cx="1329690" cy="1329690"/>
            </a:xfrm>
            <a:custGeom>
              <a:avLst/>
              <a:gdLst/>
              <a:ahLst/>
              <a:cxnLst/>
              <a:rect l="l" t="t" r="r" b="b"/>
              <a:pathLst>
                <a:path w="1329690" h="1329690">
                  <a:moveTo>
                    <a:pt x="1134802" y="194396"/>
                  </a:moveTo>
                  <a:lnTo>
                    <a:pt x="1167201" y="229156"/>
                  </a:lnTo>
                  <a:lnTo>
                    <a:pt x="1196655" y="265588"/>
                  </a:lnTo>
                  <a:lnTo>
                    <a:pt x="1223164" y="303531"/>
                  </a:lnTo>
                  <a:lnTo>
                    <a:pt x="1246727" y="342827"/>
                  </a:lnTo>
                  <a:lnTo>
                    <a:pt x="1267345" y="383316"/>
                  </a:lnTo>
                  <a:lnTo>
                    <a:pt x="1285017" y="424840"/>
                  </a:lnTo>
                  <a:lnTo>
                    <a:pt x="1299744" y="467239"/>
                  </a:lnTo>
                  <a:lnTo>
                    <a:pt x="1311525" y="510354"/>
                  </a:lnTo>
                  <a:lnTo>
                    <a:pt x="1320362" y="554026"/>
                  </a:lnTo>
                  <a:lnTo>
                    <a:pt x="1326252" y="598096"/>
                  </a:lnTo>
                  <a:lnTo>
                    <a:pt x="1329198" y="642405"/>
                  </a:lnTo>
                  <a:lnTo>
                    <a:pt x="1329198" y="686793"/>
                  </a:lnTo>
                  <a:lnTo>
                    <a:pt x="1326252" y="731102"/>
                  </a:lnTo>
                  <a:lnTo>
                    <a:pt x="1320362" y="775171"/>
                  </a:lnTo>
                  <a:lnTo>
                    <a:pt x="1311525" y="818844"/>
                  </a:lnTo>
                  <a:lnTo>
                    <a:pt x="1299744" y="861959"/>
                  </a:lnTo>
                  <a:lnTo>
                    <a:pt x="1285017" y="904358"/>
                  </a:lnTo>
                  <a:lnTo>
                    <a:pt x="1267345" y="945881"/>
                  </a:lnTo>
                  <a:lnTo>
                    <a:pt x="1246727" y="986371"/>
                  </a:lnTo>
                  <a:lnTo>
                    <a:pt x="1223164" y="1025667"/>
                  </a:lnTo>
                  <a:lnTo>
                    <a:pt x="1196655" y="1063610"/>
                  </a:lnTo>
                  <a:lnTo>
                    <a:pt x="1167201" y="1100041"/>
                  </a:lnTo>
                  <a:lnTo>
                    <a:pt x="1134802" y="1134802"/>
                  </a:lnTo>
                  <a:lnTo>
                    <a:pt x="1100041" y="1167201"/>
                  </a:lnTo>
                  <a:lnTo>
                    <a:pt x="1063610" y="1196655"/>
                  </a:lnTo>
                  <a:lnTo>
                    <a:pt x="1025667" y="1223164"/>
                  </a:lnTo>
                  <a:lnTo>
                    <a:pt x="986371" y="1246727"/>
                  </a:lnTo>
                  <a:lnTo>
                    <a:pt x="945881" y="1267345"/>
                  </a:lnTo>
                  <a:lnTo>
                    <a:pt x="904358" y="1285018"/>
                  </a:lnTo>
                  <a:lnTo>
                    <a:pt x="861959" y="1299745"/>
                  </a:lnTo>
                  <a:lnTo>
                    <a:pt x="818843" y="1311526"/>
                  </a:lnTo>
                  <a:lnTo>
                    <a:pt x="775171" y="1320362"/>
                  </a:lnTo>
                  <a:lnTo>
                    <a:pt x="731101" y="1326253"/>
                  </a:lnTo>
                  <a:lnTo>
                    <a:pt x="686793" y="1329199"/>
                  </a:lnTo>
                  <a:lnTo>
                    <a:pt x="642405" y="1329199"/>
                  </a:lnTo>
                  <a:lnTo>
                    <a:pt x="598096" y="1326253"/>
                  </a:lnTo>
                  <a:lnTo>
                    <a:pt x="554026" y="1320362"/>
                  </a:lnTo>
                  <a:lnTo>
                    <a:pt x="510354" y="1311526"/>
                  </a:lnTo>
                  <a:lnTo>
                    <a:pt x="467239" y="1299745"/>
                  </a:lnTo>
                  <a:lnTo>
                    <a:pt x="424840" y="1285018"/>
                  </a:lnTo>
                  <a:lnTo>
                    <a:pt x="383316" y="1267345"/>
                  </a:lnTo>
                  <a:lnTo>
                    <a:pt x="342827" y="1246727"/>
                  </a:lnTo>
                  <a:lnTo>
                    <a:pt x="303531" y="1223164"/>
                  </a:lnTo>
                  <a:lnTo>
                    <a:pt x="265588" y="1196655"/>
                  </a:lnTo>
                  <a:lnTo>
                    <a:pt x="229156" y="1167201"/>
                  </a:lnTo>
                  <a:lnTo>
                    <a:pt x="194396" y="1134802"/>
                  </a:lnTo>
                  <a:lnTo>
                    <a:pt x="161996" y="1100041"/>
                  </a:lnTo>
                  <a:lnTo>
                    <a:pt x="132542" y="1063610"/>
                  </a:lnTo>
                  <a:lnTo>
                    <a:pt x="106034" y="1025667"/>
                  </a:lnTo>
                  <a:lnTo>
                    <a:pt x="82471" y="986371"/>
                  </a:lnTo>
                  <a:lnTo>
                    <a:pt x="61853" y="945881"/>
                  </a:lnTo>
                  <a:lnTo>
                    <a:pt x="44180" y="904358"/>
                  </a:lnTo>
                  <a:lnTo>
                    <a:pt x="29453" y="861959"/>
                  </a:lnTo>
                  <a:lnTo>
                    <a:pt x="17672" y="818844"/>
                  </a:lnTo>
                  <a:lnTo>
                    <a:pt x="8836" y="775171"/>
                  </a:lnTo>
                  <a:lnTo>
                    <a:pt x="2945" y="731102"/>
                  </a:lnTo>
                  <a:lnTo>
                    <a:pt x="0" y="686793"/>
                  </a:lnTo>
                  <a:lnTo>
                    <a:pt x="0" y="642405"/>
                  </a:lnTo>
                  <a:lnTo>
                    <a:pt x="2945" y="598096"/>
                  </a:lnTo>
                  <a:lnTo>
                    <a:pt x="8836" y="554026"/>
                  </a:lnTo>
                  <a:lnTo>
                    <a:pt x="17672" y="510354"/>
                  </a:lnTo>
                  <a:lnTo>
                    <a:pt x="29453" y="467239"/>
                  </a:lnTo>
                  <a:lnTo>
                    <a:pt x="44180" y="424840"/>
                  </a:lnTo>
                  <a:lnTo>
                    <a:pt x="61853" y="383316"/>
                  </a:lnTo>
                  <a:lnTo>
                    <a:pt x="82471" y="342827"/>
                  </a:lnTo>
                  <a:lnTo>
                    <a:pt x="106034" y="303531"/>
                  </a:lnTo>
                  <a:lnTo>
                    <a:pt x="132542" y="265588"/>
                  </a:lnTo>
                  <a:lnTo>
                    <a:pt x="161996" y="229156"/>
                  </a:lnTo>
                  <a:lnTo>
                    <a:pt x="194396" y="194396"/>
                  </a:lnTo>
                  <a:lnTo>
                    <a:pt x="229156" y="161996"/>
                  </a:lnTo>
                  <a:lnTo>
                    <a:pt x="265588" y="132542"/>
                  </a:lnTo>
                  <a:lnTo>
                    <a:pt x="303531" y="106034"/>
                  </a:lnTo>
                  <a:lnTo>
                    <a:pt x="342827" y="82471"/>
                  </a:lnTo>
                  <a:lnTo>
                    <a:pt x="383316" y="61853"/>
                  </a:lnTo>
                  <a:lnTo>
                    <a:pt x="424840" y="44180"/>
                  </a:lnTo>
                  <a:lnTo>
                    <a:pt x="467239" y="29453"/>
                  </a:lnTo>
                  <a:lnTo>
                    <a:pt x="510354" y="17672"/>
                  </a:lnTo>
                  <a:lnTo>
                    <a:pt x="554026" y="8836"/>
                  </a:lnTo>
                  <a:lnTo>
                    <a:pt x="598096" y="2945"/>
                  </a:lnTo>
                  <a:lnTo>
                    <a:pt x="642405" y="0"/>
                  </a:lnTo>
                  <a:lnTo>
                    <a:pt x="686793" y="0"/>
                  </a:lnTo>
                  <a:lnTo>
                    <a:pt x="731101" y="2945"/>
                  </a:lnTo>
                  <a:lnTo>
                    <a:pt x="775171" y="8836"/>
                  </a:lnTo>
                  <a:lnTo>
                    <a:pt x="818843" y="17672"/>
                  </a:lnTo>
                  <a:lnTo>
                    <a:pt x="861959" y="29453"/>
                  </a:lnTo>
                  <a:lnTo>
                    <a:pt x="904358" y="44180"/>
                  </a:lnTo>
                  <a:lnTo>
                    <a:pt x="945881" y="61853"/>
                  </a:lnTo>
                  <a:lnTo>
                    <a:pt x="986371" y="82471"/>
                  </a:lnTo>
                  <a:lnTo>
                    <a:pt x="1025667" y="106034"/>
                  </a:lnTo>
                  <a:lnTo>
                    <a:pt x="1063610" y="132542"/>
                  </a:lnTo>
                  <a:lnTo>
                    <a:pt x="1100041" y="161996"/>
                  </a:lnTo>
                  <a:lnTo>
                    <a:pt x="1134802" y="194396"/>
                  </a:lnTo>
                  <a:close/>
                </a:path>
              </a:pathLst>
            </a:custGeom>
            <a:ln w="125650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3748" y="8577151"/>
              <a:ext cx="317007" cy="2827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13748" y="8577151"/>
              <a:ext cx="317500" cy="283210"/>
            </a:xfrm>
            <a:custGeom>
              <a:avLst/>
              <a:gdLst/>
              <a:ahLst/>
              <a:cxnLst/>
              <a:rect l="l" t="t" r="r" b="b"/>
              <a:pathLst>
                <a:path w="317500" h="283209">
                  <a:moveTo>
                    <a:pt x="286611" y="0"/>
                  </a:moveTo>
                  <a:lnTo>
                    <a:pt x="0" y="35191"/>
                  </a:lnTo>
                  <a:lnTo>
                    <a:pt x="30395" y="282748"/>
                  </a:lnTo>
                  <a:lnTo>
                    <a:pt x="317007" y="247556"/>
                  </a:lnTo>
                  <a:lnTo>
                    <a:pt x="286611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86116" y="8398358"/>
              <a:ext cx="368935" cy="379730"/>
            </a:xfrm>
            <a:custGeom>
              <a:avLst/>
              <a:gdLst/>
              <a:ahLst/>
              <a:cxnLst/>
              <a:rect l="l" t="t" r="r" b="b"/>
              <a:pathLst>
                <a:path w="368934" h="379729">
                  <a:moveTo>
                    <a:pt x="0" y="0"/>
                  </a:moveTo>
                  <a:lnTo>
                    <a:pt x="3250" y="379449"/>
                  </a:lnTo>
                  <a:lnTo>
                    <a:pt x="368898" y="277983"/>
                  </a:lnTo>
                  <a:lnTo>
                    <a:pt x="254577" y="191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825391" y="6811565"/>
            <a:ext cx="5659120" cy="14566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8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65" dirty="0">
                <a:solidFill>
                  <a:srgbClr val="444444"/>
                </a:solidFill>
                <a:latin typeface="Arial"/>
                <a:cs typeface="Arial"/>
              </a:rPr>
              <a:t>NT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9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OO</a:t>
            </a:r>
            <a:r>
              <a:rPr sz="3100" b="1" spc="-3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Arial"/>
              <a:cs typeface="Arial"/>
            </a:endParaRPr>
          </a:p>
          <a:p>
            <a:pPr marL="2303780">
              <a:lnSpc>
                <a:spcPct val="100000"/>
              </a:lnSpc>
            </a:pPr>
            <a:r>
              <a:rPr sz="3100" b="1" spc="-240" dirty="0">
                <a:solidFill>
                  <a:srgbClr val="444444"/>
                </a:solidFill>
                <a:latin typeface="Arial"/>
                <a:cs typeface="Arial"/>
              </a:rPr>
              <a:t>CA</a:t>
            </a:r>
            <a:r>
              <a:rPr sz="3100" b="1" spc="-200" dirty="0">
                <a:solidFill>
                  <a:srgbClr val="444444"/>
                </a:solidFill>
                <a:latin typeface="Arial"/>
                <a:cs typeface="Arial"/>
              </a:rPr>
              <a:t>LL</a:t>
            </a:r>
            <a:r>
              <a:rPr sz="3100" b="1" spc="-240" dirty="0">
                <a:solidFill>
                  <a:srgbClr val="444444"/>
                </a:solidFill>
                <a:latin typeface="Arial"/>
                <a:cs typeface="Arial"/>
              </a:rPr>
              <a:t>BAC</a:t>
            </a:r>
            <a:r>
              <a:rPr sz="3100" b="1" spc="-21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20" dirty="0">
                <a:solidFill>
                  <a:srgbClr val="444444"/>
                </a:solidFill>
                <a:latin typeface="Arial"/>
                <a:cs typeface="Arial"/>
              </a:rPr>
              <a:t>Q</a:t>
            </a:r>
            <a:r>
              <a:rPr sz="3100" b="1" spc="-180" dirty="0">
                <a:solidFill>
                  <a:srgbClr val="444444"/>
                </a:solidFill>
                <a:latin typeface="Arial"/>
                <a:cs typeface="Arial"/>
              </a:rPr>
              <a:t>UEUE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328557" y="2381962"/>
            <a:ext cx="6944359" cy="4399280"/>
            <a:chOff x="10328557" y="2381962"/>
            <a:chExt cx="6944359" cy="4399280"/>
          </a:xfrm>
        </p:grpSpPr>
        <p:sp>
          <p:nvSpPr>
            <p:cNvPr id="38" name="object 38"/>
            <p:cNvSpPr/>
            <p:nvPr/>
          </p:nvSpPr>
          <p:spPr>
            <a:xfrm>
              <a:off x="10328557" y="3463805"/>
              <a:ext cx="6944359" cy="3317240"/>
            </a:xfrm>
            <a:custGeom>
              <a:avLst/>
              <a:gdLst/>
              <a:ahLst/>
              <a:cxnLst/>
              <a:rect l="l" t="t" r="r" b="b"/>
              <a:pathLst>
                <a:path w="6944359" h="3317240">
                  <a:moveTo>
                    <a:pt x="6944163" y="0"/>
                  </a:moveTo>
                  <a:lnTo>
                    <a:pt x="0" y="0"/>
                  </a:lnTo>
                  <a:lnTo>
                    <a:pt x="0" y="3316957"/>
                  </a:lnTo>
                  <a:lnTo>
                    <a:pt x="6944163" y="3316957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198" y="2381962"/>
              <a:ext cx="1077203" cy="65988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2173661" y="3919200"/>
              <a:ext cx="2912745" cy="928369"/>
            </a:xfrm>
            <a:custGeom>
              <a:avLst/>
              <a:gdLst/>
              <a:ahLst/>
              <a:cxnLst/>
              <a:rect l="l" t="t" r="r" b="b"/>
              <a:pathLst>
                <a:path w="2912744" h="928370">
                  <a:moveTo>
                    <a:pt x="2912630" y="60185"/>
                  </a:moveTo>
                  <a:lnTo>
                    <a:pt x="2894584" y="0"/>
                  </a:lnTo>
                  <a:lnTo>
                    <a:pt x="1456309" y="431380"/>
                  </a:lnTo>
                  <a:lnTo>
                    <a:pt x="18059" y="0"/>
                  </a:lnTo>
                  <a:lnTo>
                    <a:pt x="0" y="60185"/>
                  </a:lnTo>
                  <a:lnTo>
                    <a:pt x="1346949" y="464185"/>
                  </a:lnTo>
                  <a:lnTo>
                    <a:pt x="0" y="868172"/>
                  </a:lnTo>
                  <a:lnTo>
                    <a:pt x="18059" y="928357"/>
                  </a:lnTo>
                  <a:lnTo>
                    <a:pt x="1456309" y="496989"/>
                  </a:lnTo>
                  <a:lnTo>
                    <a:pt x="2894584" y="928357"/>
                  </a:lnTo>
                  <a:lnTo>
                    <a:pt x="2912630" y="868172"/>
                  </a:lnTo>
                  <a:lnTo>
                    <a:pt x="1565668" y="464185"/>
                  </a:lnTo>
                  <a:lnTo>
                    <a:pt x="2912630" y="60185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949792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2020"/>
              </a:spcBef>
            </a:pP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click</a:t>
            </a:r>
            <a:endParaRPr sz="23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28557" y="3463805"/>
            <a:ext cx="6944359" cy="33172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650">
              <a:latin typeface="Times New Roman"/>
              <a:cs typeface="Times New Roman"/>
            </a:endParaRPr>
          </a:p>
          <a:p>
            <a:pPr marL="2415540">
              <a:lnSpc>
                <a:spcPct val="100000"/>
              </a:lnSpc>
            </a:pPr>
            <a:r>
              <a:rPr sz="3100" b="1" spc="-155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229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100" b="1" spc="-3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100" b="1" spc="5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100" b="1" spc="-11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>
              <a:latin typeface="Arial"/>
              <a:cs typeface="Arial"/>
            </a:endParaRPr>
          </a:p>
          <a:p>
            <a:pPr marL="2155190" marR="1974214" indent="-173355">
              <a:lnSpc>
                <a:spcPct val="121900"/>
              </a:lnSpc>
            </a:pPr>
            <a:r>
              <a:rPr sz="3100" b="1" spc="-24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100" b="1" spc="-105" dirty="0">
                <a:solidFill>
                  <a:srgbClr val="444444"/>
                </a:solidFill>
                <a:latin typeface="Arial"/>
                <a:cs typeface="Arial"/>
              </a:rPr>
              <a:t>++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29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3100" b="1" spc="5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100" b="1" spc="-105" dirty="0">
                <a:solidFill>
                  <a:srgbClr val="444444"/>
                </a:solidFill>
                <a:latin typeface="Arial"/>
                <a:cs typeface="Arial"/>
              </a:rPr>
              <a:t>ND</a:t>
            </a:r>
            <a:r>
              <a:rPr sz="3100" b="1" spc="5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100" b="1" spc="-17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S </a:t>
            </a:r>
            <a:r>
              <a:rPr sz="3100" b="1" spc="-110" dirty="0">
                <a:solidFill>
                  <a:srgbClr val="444444"/>
                </a:solidFill>
                <a:latin typeface="Arial"/>
                <a:cs typeface="Arial"/>
              </a:rPr>
              <a:t>&amp;  T</a:t>
            </a:r>
            <a:r>
              <a:rPr sz="3100" b="1" spc="-95" dirty="0">
                <a:solidFill>
                  <a:srgbClr val="444444"/>
                </a:solidFill>
                <a:latin typeface="Arial"/>
                <a:cs typeface="Arial"/>
              </a:rPr>
              <a:t>HR</a:t>
            </a: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2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100" b="1" spc="-19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3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100" b="1" spc="-275" dirty="0">
                <a:solidFill>
                  <a:srgbClr val="444444"/>
                </a:solidFill>
                <a:latin typeface="Arial"/>
                <a:cs typeface="Arial"/>
              </a:rPr>
              <a:t>OO</a:t>
            </a:r>
            <a:r>
              <a:rPr sz="3100" b="1" spc="-20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7759" y="4636770"/>
            <a:ext cx="838858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195" dirty="0"/>
              <a:t>Queries?</a:t>
            </a:r>
            <a:endParaRPr spc="-335" dirty="0"/>
          </a:p>
        </p:txBody>
      </p:sp>
    </p:spTree>
    <p:extLst>
      <p:ext uri="{BB962C8B-B14F-4D97-AF65-F5344CB8AC3E}">
        <p14:creationId xmlns:p14="http://schemas.microsoft.com/office/powerpoint/2010/main" val="2070457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4520" cy="216745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 marR="1002665">
              <a:lnSpc>
                <a:spcPts val="5280"/>
              </a:lnSpc>
              <a:spcBef>
                <a:spcPts val="1805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EXECUTION CONTEXTS AND THE  CALL STACK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90479" y="529427"/>
            <a:ext cx="5310505" cy="9759950"/>
            <a:chOff x="5790479" y="529427"/>
            <a:chExt cx="5310505" cy="9759950"/>
          </a:xfrm>
        </p:grpSpPr>
        <p:sp>
          <p:nvSpPr>
            <p:cNvPr id="3" name="object 3"/>
            <p:cNvSpPr/>
            <p:nvPr/>
          </p:nvSpPr>
          <p:spPr>
            <a:xfrm>
              <a:off x="5806355" y="3447561"/>
              <a:ext cx="5278755" cy="6826250"/>
            </a:xfrm>
            <a:custGeom>
              <a:avLst/>
              <a:gdLst/>
              <a:ahLst/>
              <a:cxnLst/>
              <a:rect l="l" t="t" r="r" b="b"/>
              <a:pathLst>
                <a:path w="5278755" h="6826250">
                  <a:moveTo>
                    <a:pt x="0" y="0"/>
                  </a:moveTo>
                  <a:lnTo>
                    <a:pt x="5278404" y="0"/>
                  </a:lnTo>
                  <a:lnTo>
                    <a:pt x="5278404" y="6825733"/>
                  </a:lnTo>
                  <a:lnTo>
                    <a:pt x="0" y="6825733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AAAAA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06354" y="545302"/>
              <a:ext cx="5278755" cy="2677160"/>
            </a:xfrm>
            <a:custGeom>
              <a:avLst/>
              <a:gdLst/>
              <a:ahLst/>
              <a:cxnLst/>
              <a:rect l="l" t="t" r="r" b="b"/>
              <a:pathLst>
                <a:path w="5278755" h="2677160">
                  <a:moveTo>
                    <a:pt x="0" y="0"/>
                  </a:moveTo>
                  <a:lnTo>
                    <a:pt x="5278404" y="0"/>
                  </a:lnTo>
                  <a:lnTo>
                    <a:pt x="5278404" y="2676706"/>
                  </a:lnTo>
                  <a:lnTo>
                    <a:pt x="0" y="2676706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AAAAA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45557" y="906855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ln w="8376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82211" y="145186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3213" y="1877153"/>
              <a:ext cx="4544695" cy="984250"/>
            </a:xfrm>
            <a:custGeom>
              <a:avLst/>
              <a:gdLst/>
              <a:ahLst/>
              <a:cxnLst/>
              <a:rect l="l" t="t" r="r" b="b"/>
              <a:pathLst>
                <a:path w="4544695" h="984250">
                  <a:moveTo>
                    <a:pt x="4544688" y="0"/>
                  </a:moveTo>
                  <a:lnTo>
                    <a:pt x="0" y="0"/>
                  </a:lnTo>
                  <a:lnTo>
                    <a:pt x="0" y="983631"/>
                  </a:lnTo>
                  <a:lnTo>
                    <a:pt x="4544688" y="983631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125371" y="5575432"/>
            <a:ext cx="430887" cy="2253273"/>
          </a:xfrm>
          <a:prstGeom prst="rect">
            <a:avLst/>
          </a:prstGeom>
        </p:spPr>
        <p:txBody>
          <a:bodyPr vert="vert270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800" b="1" spc="-15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79669" y="2166749"/>
            <a:ext cx="17322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Compilation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4568543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2100" algn="l"/>
                <a:tab pos="2169795" algn="l"/>
                <a:tab pos="2962910" algn="l"/>
                <a:tab pos="551116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WHAT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IS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EXECUTION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CONTEXT?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6173211" y="2948883"/>
            <a:ext cx="4544695" cy="2252345"/>
            <a:chOff x="6173211" y="2948883"/>
            <a:chExt cx="4544695" cy="2252345"/>
          </a:xfrm>
        </p:grpSpPr>
        <p:sp>
          <p:nvSpPr>
            <p:cNvPr id="13" name="object 13"/>
            <p:cNvSpPr/>
            <p:nvPr/>
          </p:nvSpPr>
          <p:spPr>
            <a:xfrm>
              <a:off x="8445556" y="2990793"/>
              <a:ext cx="0" cy="434340"/>
            </a:xfrm>
            <a:custGeom>
              <a:avLst/>
              <a:gdLst/>
              <a:ahLst/>
              <a:cxnLst/>
              <a:rect l="l" t="t" r="r" b="b"/>
              <a:pathLst>
                <a:path h="434339">
                  <a:moveTo>
                    <a:pt x="0" y="0"/>
                  </a:moveTo>
                  <a:lnTo>
                    <a:pt x="0" y="392200"/>
                  </a:lnTo>
                  <a:lnTo>
                    <a:pt x="0" y="43408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82210" y="338299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73211" y="3839694"/>
              <a:ext cx="4544695" cy="1361440"/>
            </a:xfrm>
            <a:custGeom>
              <a:avLst/>
              <a:gdLst/>
              <a:ahLst/>
              <a:cxnLst/>
              <a:rect l="l" t="t" r="r" b="b"/>
              <a:pathLst>
                <a:path w="4544695" h="1361439">
                  <a:moveTo>
                    <a:pt x="4544688" y="0"/>
                  </a:moveTo>
                  <a:lnTo>
                    <a:pt x="0" y="0"/>
                  </a:lnTo>
                  <a:lnTo>
                    <a:pt x="0" y="1361215"/>
                  </a:lnTo>
                  <a:lnTo>
                    <a:pt x="4544688" y="1361215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55531" y="4076935"/>
            <a:ext cx="3980179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9400"/>
              </a:lnSpc>
              <a:spcBef>
                <a:spcPts val="95"/>
              </a:spcBef>
            </a:pP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Creation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45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70" dirty="0">
                <a:solidFill>
                  <a:srgbClr val="444444"/>
                </a:solidFill>
                <a:latin typeface="Arial"/>
                <a:cs typeface="Arial"/>
              </a:rPr>
              <a:t>execution </a:t>
            </a:r>
            <a:r>
              <a:rPr sz="2450" b="1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50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r>
              <a:rPr sz="2450" b="1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(for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top-level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code)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73211" y="6179820"/>
            <a:ext cx="4544695" cy="136144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83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35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35" dirty="0">
                <a:solidFill>
                  <a:srgbClr val="444444"/>
                </a:solidFill>
                <a:latin typeface="Arial"/>
                <a:cs typeface="Arial"/>
              </a:rPr>
              <a:t>top-level</a:t>
            </a:r>
            <a:r>
              <a:rPr sz="245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8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(inside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40" dirty="0">
                <a:solidFill>
                  <a:srgbClr val="444444"/>
                </a:solidFill>
                <a:latin typeface="Arial"/>
                <a:cs typeface="Arial"/>
              </a:rPr>
              <a:t>EC)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73211" y="2235706"/>
            <a:ext cx="5110480" cy="7646034"/>
            <a:chOff x="6173211" y="2235706"/>
            <a:chExt cx="5110480" cy="7646034"/>
          </a:xfrm>
        </p:grpSpPr>
        <p:sp>
          <p:nvSpPr>
            <p:cNvPr id="19" name="object 19"/>
            <p:cNvSpPr/>
            <p:nvPr/>
          </p:nvSpPr>
          <p:spPr>
            <a:xfrm>
              <a:off x="8445556" y="5330919"/>
              <a:ext cx="0" cy="434340"/>
            </a:xfrm>
            <a:custGeom>
              <a:avLst/>
              <a:gdLst/>
              <a:ahLst/>
              <a:cxnLst/>
              <a:rect l="l" t="t" r="r" b="b"/>
              <a:pathLst>
                <a:path h="434339">
                  <a:moveTo>
                    <a:pt x="0" y="0"/>
                  </a:moveTo>
                  <a:lnTo>
                    <a:pt x="0" y="392200"/>
                  </a:lnTo>
                  <a:lnTo>
                    <a:pt x="0" y="43408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82210" y="572311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5017" y="2235706"/>
              <a:ext cx="2258111" cy="14067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1969" y="2455299"/>
              <a:ext cx="1504049" cy="6528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73211" y="8519945"/>
              <a:ext cx="4544695" cy="1361440"/>
            </a:xfrm>
            <a:custGeom>
              <a:avLst/>
              <a:gdLst/>
              <a:ahLst/>
              <a:cxnLst/>
              <a:rect l="l" t="t" r="r" b="b"/>
              <a:pathLst>
                <a:path w="4544695" h="1361440">
                  <a:moveTo>
                    <a:pt x="4544688" y="0"/>
                  </a:moveTo>
                  <a:lnTo>
                    <a:pt x="0" y="0"/>
                  </a:lnTo>
                  <a:lnTo>
                    <a:pt x="0" y="1361215"/>
                  </a:lnTo>
                  <a:lnTo>
                    <a:pt x="4544688" y="1361215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0197" y="8757187"/>
            <a:ext cx="3811270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marR="5080" indent="-431165">
              <a:lnSpc>
                <a:spcPct val="109400"/>
              </a:lnSpc>
              <a:spcBef>
                <a:spcPts val="95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45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and </a:t>
            </a:r>
            <a:r>
              <a:rPr sz="2450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waiting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callbacks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9262" y="1887887"/>
            <a:ext cx="18266410" cy="8786495"/>
            <a:chOff x="769262" y="1887887"/>
            <a:chExt cx="18266410" cy="8786495"/>
          </a:xfrm>
        </p:grpSpPr>
        <p:sp>
          <p:nvSpPr>
            <p:cNvPr id="26" name="object 26"/>
            <p:cNvSpPr/>
            <p:nvPr/>
          </p:nvSpPr>
          <p:spPr>
            <a:xfrm>
              <a:off x="8445556" y="7671044"/>
              <a:ext cx="0" cy="434340"/>
            </a:xfrm>
            <a:custGeom>
              <a:avLst/>
              <a:gdLst/>
              <a:ahLst/>
              <a:cxnLst/>
              <a:rect l="l" t="t" r="r" b="b"/>
              <a:pathLst>
                <a:path h="434340">
                  <a:moveTo>
                    <a:pt x="0" y="0"/>
                  </a:moveTo>
                  <a:lnTo>
                    <a:pt x="0" y="392200"/>
                  </a:lnTo>
                  <a:lnTo>
                    <a:pt x="0" y="43408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210" y="806324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94398" y="9826671"/>
              <a:ext cx="932815" cy="826769"/>
            </a:xfrm>
            <a:custGeom>
              <a:avLst/>
              <a:gdLst/>
              <a:ahLst/>
              <a:cxnLst/>
              <a:rect l="l" t="t" r="r" b="b"/>
              <a:pathLst>
                <a:path w="932815" h="826770">
                  <a:moveTo>
                    <a:pt x="0" y="826598"/>
                  </a:moveTo>
                  <a:lnTo>
                    <a:pt x="57956" y="822614"/>
                  </a:lnTo>
                  <a:lnTo>
                    <a:pt x="114059" y="817053"/>
                  </a:lnTo>
                  <a:lnTo>
                    <a:pt x="168308" y="809914"/>
                  </a:lnTo>
                  <a:lnTo>
                    <a:pt x="220704" y="801199"/>
                  </a:lnTo>
                  <a:lnTo>
                    <a:pt x="271247" y="790906"/>
                  </a:lnTo>
                  <a:lnTo>
                    <a:pt x="319936" y="779035"/>
                  </a:lnTo>
                  <a:lnTo>
                    <a:pt x="366771" y="765587"/>
                  </a:lnTo>
                  <a:lnTo>
                    <a:pt x="411754" y="750562"/>
                  </a:lnTo>
                  <a:lnTo>
                    <a:pt x="454882" y="733960"/>
                  </a:lnTo>
                  <a:lnTo>
                    <a:pt x="496157" y="715780"/>
                  </a:lnTo>
                  <a:lnTo>
                    <a:pt x="535579" y="696023"/>
                  </a:lnTo>
                  <a:lnTo>
                    <a:pt x="573147" y="674688"/>
                  </a:lnTo>
                  <a:lnTo>
                    <a:pt x="608862" y="651776"/>
                  </a:lnTo>
                  <a:lnTo>
                    <a:pt x="642724" y="627287"/>
                  </a:lnTo>
                  <a:lnTo>
                    <a:pt x="674731" y="601220"/>
                  </a:lnTo>
                  <a:lnTo>
                    <a:pt x="704886" y="573577"/>
                  </a:lnTo>
                  <a:lnTo>
                    <a:pt x="733187" y="544355"/>
                  </a:lnTo>
                  <a:lnTo>
                    <a:pt x="759634" y="513557"/>
                  </a:lnTo>
                  <a:lnTo>
                    <a:pt x="784228" y="481181"/>
                  </a:lnTo>
                  <a:lnTo>
                    <a:pt x="806969" y="447228"/>
                  </a:lnTo>
                  <a:lnTo>
                    <a:pt x="827856" y="411697"/>
                  </a:lnTo>
                  <a:lnTo>
                    <a:pt x="846890" y="374589"/>
                  </a:lnTo>
                  <a:lnTo>
                    <a:pt x="864070" y="335904"/>
                  </a:lnTo>
                  <a:lnTo>
                    <a:pt x="879396" y="295641"/>
                  </a:lnTo>
                  <a:lnTo>
                    <a:pt x="892870" y="253801"/>
                  </a:lnTo>
                  <a:lnTo>
                    <a:pt x="904489" y="210384"/>
                  </a:lnTo>
                  <a:lnTo>
                    <a:pt x="914256" y="165389"/>
                  </a:lnTo>
                  <a:lnTo>
                    <a:pt x="922169" y="118817"/>
                  </a:lnTo>
                  <a:lnTo>
                    <a:pt x="928228" y="70668"/>
                  </a:lnTo>
                  <a:lnTo>
                    <a:pt x="932434" y="20941"/>
                  </a:lnTo>
                  <a:lnTo>
                    <a:pt x="932517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38877" y="967170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8652" y="0"/>
                  </a:moveTo>
                  <a:lnTo>
                    <a:pt x="0" y="175560"/>
                  </a:lnTo>
                  <a:lnTo>
                    <a:pt x="175909" y="176258"/>
                  </a:lnTo>
                  <a:lnTo>
                    <a:pt x="8865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41007" y="5123324"/>
              <a:ext cx="626745" cy="509270"/>
            </a:xfrm>
            <a:custGeom>
              <a:avLst/>
              <a:gdLst/>
              <a:ahLst/>
              <a:cxnLst/>
              <a:rect l="l" t="t" r="r" b="b"/>
              <a:pathLst>
                <a:path w="626745" h="509270">
                  <a:moveTo>
                    <a:pt x="626731" y="509128"/>
                  </a:moveTo>
                  <a:lnTo>
                    <a:pt x="566968" y="502725"/>
                  </a:lnTo>
                  <a:lnTo>
                    <a:pt x="510149" y="493884"/>
                  </a:lnTo>
                  <a:lnTo>
                    <a:pt x="456274" y="482605"/>
                  </a:lnTo>
                  <a:lnTo>
                    <a:pt x="405341" y="468889"/>
                  </a:lnTo>
                  <a:lnTo>
                    <a:pt x="357352" y="452735"/>
                  </a:lnTo>
                  <a:lnTo>
                    <a:pt x="312306" y="434143"/>
                  </a:lnTo>
                  <a:lnTo>
                    <a:pt x="270203" y="413114"/>
                  </a:lnTo>
                  <a:lnTo>
                    <a:pt x="231044" y="389647"/>
                  </a:lnTo>
                  <a:lnTo>
                    <a:pt x="194828" y="363742"/>
                  </a:lnTo>
                  <a:lnTo>
                    <a:pt x="161556" y="335399"/>
                  </a:lnTo>
                  <a:lnTo>
                    <a:pt x="131226" y="304619"/>
                  </a:lnTo>
                  <a:lnTo>
                    <a:pt x="103840" y="271401"/>
                  </a:lnTo>
                  <a:lnTo>
                    <a:pt x="79397" y="235746"/>
                  </a:lnTo>
                  <a:lnTo>
                    <a:pt x="57898" y="197652"/>
                  </a:lnTo>
                  <a:lnTo>
                    <a:pt x="39342" y="157121"/>
                  </a:lnTo>
                  <a:lnTo>
                    <a:pt x="23729" y="114153"/>
                  </a:lnTo>
                  <a:lnTo>
                    <a:pt x="11060" y="68746"/>
                  </a:lnTo>
                  <a:lnTo>
                    <a:pt x="1333" y="2090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54564" y="4968669"/>
              <a:ext cx="175895" cy="181610"/>
            </a:xfrm>
            <a:custGeom>
              <a:avLst/>
              <a:gdLst/>
              <a:ahLst/>
              <a:cxnLst/>
              <a:rect l="l" t="t" r="r" b="b"/>
              <a:pathLst>
                <a:path w="175895" h="181610">
                  <a:moveTo>
                    <a:pt x="76572" y="0"/>
                  </a:moveTo>
                  <a:lnTo>
                    <a:pt x="0" y="181155"/>
                  </a:lnTo>
                  <a:lnTo>
                    <a:pt x="175553" y="169951"/>
                  </a:lnTo>
                  <a:lnTo>
                    <a:pt x="7657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44463" y="9398758"/>
              <a:ext cx="648970" cy="648970"/>
            </a:xfrm>
            <a:custGeom>
              <a:avLst/>
              <a:gdLst/>
              <a:ahLst/>
              <a:cxnLst/>
              <a:rect l="l" t="t" r="r" b="b"/>
              <a:pathLst>
                <a:path w="648970" h="648970">
                  <a:moveTo>
                    <a:pt x="554198" y="94433"/>
                  </a:moveTo>
                  <a:lnTo>
                    <a:pt x="585676" y="130896"/>
                  </a:lnTo>
                  <a:lnTo>
                    <a:pt x="610858" y="170559"/>
                  </a:lnTo>
                  <a:lnTo>
                    <a:pt x="629745" y="212712"/>
                  </a:lnTo>
                  <a:lnTo>
                    <a:pt x="642336" y="256642"/>
                  </a:lnTo>
                  <a:lnTo>
                    <a:pt x="648632" y="301639"/>
                  </a:lnTo>
                  <a:lnTo>
                    <a:pt x="648632" y="346992"/>
                  </a:lnTo>
                  <a:lnTo>
                    <a:pt x="642336" y="391989"/>
                  </a:lnTo>
                  <a:lnTo>
                    <a:pt x="629745" y="435920"/>
                  </a:lnTo>
                  <a:lnTo>
                    <a:pt x="610858" y="478072"/>
                  </a:lnTo>
                  <a:lnTo>
                    <a:pt x="585676" y="517735"/>
                  </a:lnTo>
                  <a:lnTo>
                    <a:pt x="554198" y="554198"/>
                  </a:lnTo>
                  <a:lnTo>
                    <a:pt x="517735" y="585676"/>
                  </a:lnTo>
                  <a:lnTo>
                    <a:pt x="478072" y="610858"/>
                  </a:lnTo>
                  <a:lnTo>
                    <a:pt x="435920" y="629745"/>
                  </a:lnTo>
                  <a:lnTo>
                    <a:pt x="391989" y="642336"/>
                  </a:lnTo>
                  <a:lnTo>
                    <a:pt x="346992" y="648632"/>
                  </a:lnTo>
                  <a:lnTo>
                    <a:pt x="301639" y="648632"/>
                  </a:lnTo>
                  <a:lnTo>
                    <a:pt x="256642" y="642336"/>
                  </a:lnTo>
                  <a:lnTo>
                    <a:pt x="212712" y="629745"/>
                  </a:lnTo>
                  <a:lnTo>
                    <a:pt x="170559" y="610858"/>
                  </a:lnTo>
                  <a:lnTo>
                    <a:pt x="130896" y="585676"/>
                  </a:lnTo>
                  <a:lnTo>
                    <a:pt x="94433" y="554198"/>
                  </a:lnTo>
                  <a:lnTo>
                    <a:pt x="62955" y="517735"/>
                  </a:lnTo>
                  <a:lnTo>
                    <a:pt x="37773" y="478072"/>
                  </a:lnTo>
                  <a:lnTo>
                    <a:pt x="18886" y="435920"/>
                  </a:lnTo>
                  <a:lnTo>
                    <a:pt x="6295" y="391989"/>
                  </a:lnTo>
                  <a:lnTo>
                    <a:pt x="0" y="346992"/>
                  </a:lnTo>
                  <a:lnTo>
                    <a:pt x="0" y="301639"/>
                  </a:lnTo>
                  <a:lnTo>
                    <a:pt x="6295" y="256642"/>
                  </a:lnTo>
                  <a:lnTo>
                    <a:pt x="18886" y="212712"/>
                  </a:lnTo>
                  <a:lnTo>
                    <a:pt x="37773" y="170559"/>
                  </a:lnTo>
                  <a:lnTo>
                    <a:pt x="62955" y="130896"/>
                  </a:lnTo>
                  <a:lnTo>
                    <a:pt x="94433" y="94433"/>
                  </a:lnTo>
                  <a:lnTo>
                    <a:pt x="130896" y="62955"/>
                  </a:lnTo>
                  <a:lnTo>
                    <a:pt x="170559" y="37773"/>
                  </a:lnTo>
                  <a:lnTo>
                    <a:pt x="212712" y="18886"/>
                  </a:lnTo>
                  <a:lnTo>
                    <a:pt x="256642" y="6295"/>
                  </a:lnTo>
                  <a:lnTo>
                    <a:pt x="301639" y="0"/>
                  </a:lnTo>
                  <a:lnTo>
                    <a:pt x="346992" y="0"/>
                  </a:lnTo>
                  <a:lnTo>
                    <a:pt x="391989" y="6295"/>
                  </a:lnTo>
                  <a:lnTo>
                    <a:pt x="435920" y="18886"/>
                  </a:lnTo>
                  <a:lnTo>
                    <a:pt x="478072" y="37773"/>
                  </a:lnTo>
                  <a:lnTo>
                    <a:pt x="517735" y="62955"/>
                  </a:lnTo>
                  <a:lnTo>
                    <a:pt x="554198" y="94433"/>
                  </a:lnTo>
                  <a:close/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1171" y="9950808"/>
              <a:ext cx="154984" cy="1382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1171" y="9863397"/>
              <a:ext cx="313514" cy="22564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262" y="3388850"/>
              <a:ext cx="3334958" cy="47310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472" y="2870608"/>
              <a:ext cx="251301" cy="25130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6939" y="3457266"/>
              <a:ext cx="3079750" cy="398780"/>
            </a:xfrm>
            <a:custGeom>
              <a:avLst/>
              <a:gdLst/>
              <a:ahLst/>
              <a:cxnLst/>
              <a:rect l="l" t="t" r="r" b="b"/>
              <a:pathLst>
                <a:path w="3079750" h="398779">
                  <a:moveTo>
                    <a:pt x="0" y="0"/>
                  </a:moveTo>
                  <a:lnTo>
                    <a:pt x="3079622" y="0"/>
                  </a:lnTo>
                  <a:lnTo>
                    <a:pt x="3079622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6939" y="4127631"/>
              <a:ext cx="2602230" cy="398780"/>
            </a:xfrm>
            <a:custGeom>
              <a:avLst/>
              <a:gdLst/>
              <a:ahLst/>
              <a:cxnLst/>
              <a:rect l="l" t="t" r="r" b="b"/>
              <a:pathLst>
                <a:path w="2602229" h="398779">
                  <a:moveTo>
                    <a:pt x="0" y="0"/>
                  </a:moveTo>
                  <a:lnTo>
                    <a:pt x="2601913" y="0"/>
                  </a:lnTo>
                  <a:lnTo>
                    <a:pt x="2601913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2333" y="6508122"/>
              <a:ext cx="2469515" cy="398780"/>
            </a:xfrm>
            <a:custGeom>
              <a:avLst/>
              <a:gdLst/>
              <a:ahLst/>
              <a:cxnLst/>
              <a:rect l="l" t="t" r="r" b="b"/>
              <a:pathLst>
                <a:path w="2469515" h="398779">
                  <a:moveTo>
                    <a:pt x="0" y="0"/>
                  </a:moveTo>
                  <a:lnTo>
                    <a:pt x="2469273" y="0"/>
                  </a:lnTo>
                  <a:lnTo>
                    <a:pt x="2469273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84681" y="7798747"/>
              <a:ext cx="193040" cy="862330"/>
            </a:xfrm>
            <a:custGeom>
              <a:avLst/>
              <a:gdLst/>
              <a:ahLst/>
              <a:cxnLst/>
              <a:rect l="l" t="t" r="r" b="b"/>
              <a:pathLst>
                <a:path w="193039" h="862329">
                  <a:moveTo>
                    <a:pt x="192502" y="861777"/>
                  </a:moveTo>
                  <a:lnTo>
                    <a:pt x="159923" y="828373"/>
                  </a:lnTo>
                  <a:lnTo>
                    <a:pt x="130360" y="793751"/>
                  </a:lnTo>
                  <a:lnTo>
                    <a:pt x="103812" y="757911"/>
                  </a:lnTo>
                  <a:lnTo>
                    <a:pt x="80281" y="720855"/>
                  </a:lnTo>
                  <a:lnTo>
                    <a:pt x="59765" y="682582"/>
                  </a:lnTo>
                  <a:lnTo>
                    <a:pt x="42265" y="643091"/>
                  </a:lnTo>
                  <a:lnTo>
                    <a:pt x="27780" y="602384"/>
                  </a:lnTo>
                  <a:lnTo>
                    <a:pt x="16311" y="560459"/>
                  </a:lnTo>
                  <a:lnTo>
                    <a:pt x="7858" y="517317"/>
                  </a:lnTo>
                  <a:lnTo>
                    <a:pt x="2421" y="472958"/>
                  </a:lnTo>
                  <a:lnTo>
                    <a:pt x="0" y="427382"/>
                  </a:lnTo>
                  <a:lnTo>
                    <a:pt x="594" y="380589"/>
                  </a:lnTo>
                  <a:lnTo>
                    <a:pt x="4203" y="332579"/>
                  </a:lnTo>
                  <a:lnTo>
                    <a:pt x="10829" y="283351"/>
                  </a:lnTo>
                  <a:lnTo>
                    <a:pt x="20470" y="232907"/>
                  </a:lnTo>
                  <a:lnTo>
                    <a:pt x="33127" y="181245"/>
                  </a:lnTo>
                  <a:lnTo>
                    <a:pt x="48800" y="128366"/>
                  </a:lnTo>
                  <a:lnTo>
                    <a:pt x="67488" y="74271"/>
                  </a:lnTo>
                  <a:lnTo>
                    <a:pt x="89193" y="18958"/>
                  </a:lnTo>
                  <a:lnTo>
                    <a:pt x="98202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94453" y="7658778"/>
              <a:ext cx="159385" cy="196850"/>
            </a:xfrm>
            <a:custGeom>
              <a:avLst/>
              <a:gdLst/>
              <a:ahLst/>
              <a:cxnLst/>
              <a:rect l="l" t="t" r="r" b="b"/>
              <a:pathLst>
                <a:path w="159385" h="196850">
                  <a:moveTo>
                    <a:pt x="154943" y="0"/>
                  </a:moveTo>
                  <a:lnTo>
                    <a:pt x="0" y="121132"/>
                  </a:lnTo>
                  <a:lnTo>
                    <a:pt x="158883" y="196634"/>
                  </a:lnTo>
                  <a:lnTo>
                    <a:pt x="15494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38076" y="2952734"/>
              <a:ext cx="4779010" cy="840105"/>
            </a:xfrm>
            <a:custGeom>
              <a:avLst/>
              <a:gdLst/>
              <a:ahLst/>
              <a:cxnLst/>
              <a:rect l="l" t="t" r="r" b="b"/>
              <a:pathLst>
                <a:path w="4779009" h="840104">
                  <a:moveTo>
                    <a:pt x="4778740" y="839520"/>
                  </a:moveTo>
                  <a:lnTo>
                    <a:pt x="4714644" y="800457"/>
                  </a:lnTo>
                  <a:lnTo>
                    <a:pt x="4649172" y="762324"/>
                  </a:lnTo>
                  <a:lnTo>
                    <a:pt x="4615920" y="743607"/>
                  </a:lnTo>
                  <a:lnTo>
                    <a:pt x="4582325" y="725122"/>
                  </a:lnTo>
                  <a:lnTo>
                    <a:pt x="4548386" y="706870"/>
                  </a:lnTo>
                  <a:lnTo>
                    <a:pt x="4514103" y="688851"/>
                  </a:lnTo>
                  <a:lnTo>
                    <a:pt x="4479476" y="671064"/>
                  </a:lnTo>
                  <a:lnTo>
                    <a:pt x="4444506" y="653510"/>
                  </a:lnTo>
                  <a:lnTo>
                    <a:pt x="4409192" y="636188"/>
                  </a:lnTo>
                  <a:lnTo>
                    <a:pt x="4373534" y="619099"/>
                  </a:lnTo>
                  <a:lnTo>
                    <a:pt x="4337532" y="602243"/>
                  </a:lnTo>
                  <a:lnTo>
                    <a:pt x="4301186" y="585620"/>
                  </a:lnTo>
                  <a:lnTo>
                    <a:pt x="4264497" y="569229"/>
                  </a:lnTo>
                  <a:lnTo>
                    <a:pt x="4227464" y="553071"/>
                  </a:lnTo>
                  <a:lnTo>
                    <a:pt x="4190087" y="537145"/>
                  </a:lnTo>
                  <a:lnTo>
                    <a:pt x="4152367" y="521452"/>
                  </a:lnTo>
                  <a:lnTo>
                    <a:pt x="4114302" y="505992"/>
                  </a:lnTo>
                  <a:lnTo>
                    <a:pt x="4075894" y="490764"/>
                  </a:lnTo>
                  <a:lnTo>
                    <a:pt x="4037143" y="475769"/>
                  </a:lnTo>
                  <a:lnTo>
                    <a:pt x="3998047" y="461007"/>
                  </a:lnTo>
                  <a:lnTo>
                    <a:pt x="3958608" y="446477"/>
                  </a:lnTo>
                  <a:lnTo>
                    <a:pt x="3918824" y="432180"/>
                  </a:lnTo>
                  <a:lnTo>
                    <a:pt x="3878697" y="418116"/>
                  </a:lnTo>
                  <a:lnTo>
                    <a:pt x="3838227" y="404284"/>
                  </a:lnTo>
                  <a:lnTo>
                    <a:pt x="3797412" y="390685"/>
                  </a:lnTo>
                  <a:lnTo>
                    <a:pt x="3756254" y="377319"/>
                  </a:lnTo>
                  <a:lnTo>
                    <a:pt x="3714752" y="364185"/>
                  </a:lnTo>
                  <a:lnTo>
                    <a:pt x="3672906" y="351284"/>
                  </a:lnTo>
                  <a:lnTo>
                    <a:pt x="3630717" y="338615"/>
                  </a:lnTo>
                  <a:lnTo>
                    <a:pt x="3588183" y="326179"/>
                  </a:lnTo>
                  <a:lnTo>
                    <a:pt x="3545306" y="313976"/>
                  </a:lnTo>
                  <a:lnTo>
                    <a:pt x="3502086" y="302006"/>
                  </a:lnTo>
                  <a:lnTo>
                    <a:pt x="3458521" y="290268"/>
                  </a:lnTo>
                  <a:lnTo>
                    <a:pt x="3414613" y="278762"/>
                  </a:lnTo>
                  <a:lnTo>
                    <a:pt x="3370360" y="267490"/>
                  </a:lnTo>
                  <a:lnTo>
                    <a:pt x="3325764" y="256450"/>
                  </a:lnTo>
                  <a:lnTo>
                    <a:pt x="3280825" y="245642"/>
                  </a:lnTo>
                  <a:lnTo>
                    <a:pt x="3235541" y="235068"/>
                  </a:lnTo>
                  <a:lnTo>
                    <a:pt x="3189914" y="224726"/>
                  </a:lnTo>
                  <a:lnTo>
                    <a:pt x="3143943" y="214616"/>
                  </a:lnTo>
                  <a:lnTo>
                    <a:pt x="3097628" y="204740"/>
                  </a:lnTo>
                  <a:lnTo>
                    <a:pt x="3050970" y="195096"/>
                  </a:lnTo>
                  <a:lnTo>
                    <a:pt x="3003968" y="185684"/>
                  </a:lnTo>
                  <a:lnTo>
                    <a:pt x="2956622" y="176505"/>
                  </a:lnTo>
                  <a:lnTo>
                    <a:pt x="2908932" y="167559"/>
                  </a:lnTo>
                  <a:lnTo>
                    <a:pt x="2860898" y="158846"/>
                  </a:lnTo>
                  <a:lnTo>
                    <a:pt x="2812521" y="150365"/>
                  </a:lnTo>
                  <a:lnTo>
                    <a:pt x="2763800" y="142117"/>
                  </a:lnTo>
                  <a:lnTo>
                    <a:pt x="2714735" y="134101"/>
                  </a:lnTo>
                  <a:lnTo>
                    <a:pt x="2665326" y="126319"/>
                  </a:lnTo>
                  <a:lnTo>
                    <a:pt x="2615574" y="118768"/>
                  </a:lnTo>
                  <a:lnTo>
                    <a:pt x="2565478" y="111451"/>
                  </a:lnTo>
                  <a:lnTo>
                    <a:pt x="2515038" y="104366"/>
                  </a:lnTo>
                  <a:lnTo>
                    <a:pt x="2464254" y="97513"/>
                  </a:lnTo>
                  <a:lnTo>
                    <a:pt x="2413126" y="90894"/>
                  </a:lnTo>
                  <a:lnTo>
                    <a:pt x="2361655" y="84507"/>
                  </a:lnTo>
                  <a:lnTo>
                    <a:pt x="2309840" y="78353"/>
                  </a:lnTo>
                  <a:lnTo>
                    <a:pt x="2257681" y="72431"/>
                  </a:lnTo>
                  <a:lnTo>
                    <a:pt x="2205179" y="66742"/>
                  </a:lnTo>
                  <a:lnTo>
                    <a:pt x="2152333" y="61285"/>
                  </a:lnTo>
                  <a:lnTo>
                    <a:pt x="2099142" y="56062"/>
                  </a:lnTo>
                  <a:lnTo>
                    <a:pt x="2045609" y="51071"/>
                  </a:lnTo>
                  <a:lnTo>
                    <a:pt x="1991731" y="46312"/>
                  </a:lnTo>
                  <a:lnTo>
                    <a:pt x="1937510" y="41786"/>
                  </a:lnTo>
                  <a:lnTo>
                    <a:pt x="1882944" y="37493"/>
                  </a:lnTo>
                  <a:lnTo>
                    <a:pt x="1828035" y="33433"/>
                  </a:lnTo>
                  <a:lnTo>
                    <a:pt x="1772783" y="29605"/>
                  </a:lnTo>
                  <a:lnTo>
                    <a:pt x="1717186" y="26010"/>
                  </a:lnTo>
                  <a:lnTo>
                    <a:pt x="1661246" y="22647"/>
                  </a:lnTo>
                  <a:lnTo>
                    <a:pt x="1604962" y="19517"/>
                  </a:lnTo>
                  <a:lnTo>
                    <a:pt x="1548334" y="16620"/>
                  </a:lnTo>
                  <a:lnTo>
                    <a:pt x="1491363" y="13955"/>
                  </a:lnTo>
                  <a:lnTo>
                    <a:pt x="1434047" y="11523"/>
                  </a:lnTo>
                  <a:lnTo>
                    <a:pt x="1376388" y="9324"/>
                  </a:lnTo>
                  <a:lnTo>
                    <a:pt x="1318386" y="7357"/>
                  </a:lnTo>
                  <a:lnTo>
                    <a:pt x="1260039" y="5623"/>
                  </a:lnTo>
                  <a:lnTo>
                    <a:pt x="1201349" y="4122"/>
                  </a:lnTo>
                  <a:lnTo>
                    <a:pt x="1142314" y="2853"/>
                  </a:lnTo>
                  <a:lnTo>
                    <a:pt x="1082937" y="1817"/>
                  </a:lnTo>
                  <a:lnTo>
                    <a:pt x="1023215" y="1014"/>
                  </a:lnTo>
                  <a:lnTo>
                    <a:pt x="963149" y="443"/>
                  </a:lnTo>
                  <a:lnTo>
                    <a:pt x="902740" y="105"/>
                  </a:lnTo>
                  <a:lnTo>
                    <a:pt x="841987" y="0"/>
                  </a:lnTo>
                  <a:lnTo>
                    <a:pt x="780890" y="127"/>
                  </a:lnTo>
                  <a:lnTo>
                    <a:pt x="719450" y="487"/>
                  </a:lnTo>
                  <a:lnTo>
                    <a:pt x="657666" y="1079"/>
                  </a:lnTo>
                  <a:lnTo>
                    <a:pt x="595538" y="1904"/>
                  </a:lnTo>
                  <a:lnTo>
                    <a:pt x="533066" y="2962"/>
                  </a:lnTo>
                  <a:lnTo>
                    <a:pt x="470250" y="4252"/>
                  </a:lnTo>
                  <a:lnTo>
                    <a:pt x="407091" y="5775"/>
                  </a:lnTo>
                  <a:lnTo>
                    <a:pt x="343588" y="7531"/>
                  </a:lnTo>
                  <a:lnTo>
                    <a:pt x="279741" y="9519"/>
                  </a:lnTo>
                  <a:lnTo>
                    <a:pt x="215550" y="11740"/>
                  </a:lnTo>
                  <a:lnTo>
                    <a:pt x="151016" y="14194"/>
                  </a:lnTo>
                  <a:lnTo>
                    <a:pt x="86138" y="16880"/>
                  </a:lnTo>
                  <a:lnTo>
                    <a:pt x="20916" y="19799"/>
                  </a:lnTo>
                  <a:lnTo>
                    <a:pt x="0" y="2086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83307" y="2884692"/>
              <a:ext cx="180340" cy="175895"/>
            </a:xfrm>
            <a:custGeom>
              <a:avLst/>
              <a:gdLst/>
              <a:ahLst/>
              <a:cxnLst/>
              <a:rect l="l" t="t" r="r" b="b"/>
              <a:pathLst>
                <a:path w="180339" h="175894">
                  <a:moveTo>
                    <a:pt x="171220" y="0"/>
                  </a:moveTo>
                  <a:lnTo>
                    <a:pt x="0" y="96767"/>
                  </a:lnTo>
                  <a:lnTo>
                    <a:pt x="180147" y="175684"/>
                  </a:lnTo>
                  <a:lnTo>
                    <a:pt x="17122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215156" y="1887887"/>
              <a:ext cx="6820534" cy="4644390"/>
            </a:xfrm>
            <a:custGeom>
              <a:avLst/>
              <a:gdLst/>
              <a:ahLst/>
              <a:cxnLst/>
              <a:rect l="l" t="t" r="r" b="b"/>
              <a:pathLst>
                <a:path w="6820534" h="4644390">
                  <a:moveTo>
                    <a:pt x="6819924" y="0"/>
                  </a:moveTo>
                  <a:lnTo>
                    <a:pt x="0" y="0"/>
                  </a:lnTo>
                  <a:lnTo>
                    <a:pt x="0" y="4643991"/>
                  </a:lnTo>
                  <a:lnTo>
                    <a:pt x="6819924" y="4643991"/>
                  </a:lnTo>
                  <a:lnTo>
                    <a:pt x="681992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81935" y="2115218"/>
              <a:ext cx="4286357" cy="97521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4433903" y="10454789"/>
            <a:ext cx="3611879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Example: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click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event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callback</a:t>
            </a:r>
            <a:endParaRPr sz="21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553957" y="5274108"/>
            <a:ext cx="13589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b="1" spc="-120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b="1" spc="-16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b="1" spc="-9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b="1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si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d</a:t>
            </a:r>
            <a:r>
              <a:rPr sz="2150" spc="-45" dirty="0">
                <a:solidFill>
                  <a:srgbClr val="F2425D"/>
                </a:solidFill>
                <a:latin typeface="Arial"/>
                <a:cs typeface="Arial"/>
              </a:rPr>
              <a:t>e  </a:t>
            </a: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-10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70773" y="2825033"/>
            <a:ext cx="279527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Human-readable</a:t>
            </a:r>
            <a:r>
              <a:rPr sz="21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code:</a:t>
            </a:r>
            <a:endParaRPr sz="21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76425" y="8442875"/>
            <a:ext cx="1774189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8700"/>
              </a:lnSpc>
              <a:spcBef>
                <a:spcPts val="100"/>
              </a:spcBef>
            </a:pP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2150" spc="-1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body </a:t>
            </a:r>
            <a:r>
              <a:rPr sz="2150" spc="-5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only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executed </a:t>
            </a:r>
            <a:r>
              <a:rPr sz="2150" spc="-5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when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called!</a:t>
            </a:r>
            <a:endParaRPr sz="21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560964" y="2277640"/>
            <a:ext cx="5139356" cy="5527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24050" algn="l"/>
              </a:tabLst>
            </a:pPr>
            <a:r>
              <a:rPr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EXECUTIO</a:t>
            </a:r>
            <a:r>
              <a:rPr lang="en-IN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N </a:t>
            </a:r>
            <a:r>
              <a:rPr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CONTEXT</a:t>
            </a:r>
          </a:p>
        </p:txBody>
      </p:sp>
      <p:grpSp>
        <p:nvGrpSpPr>
          <p:cNvPr id="51" name="object 51"/>
          <p:cNvGrpSpPr/>
          <p:nvPr/>
        </p:nvGrpSpPr>
        <p:grpSpPr>
          <a:xfrm>
            <a:off x="12274055" y="5147236"/>
            <a:ext cx="5408930" cy="4425315"/>
            <a:chOff x="12274055" y="5147236"/>
            <a:chExt cx="5408930" cy="4425315"/>
          </a:xfrm>
        </p:grpSpPr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79133" y="7527389"/>
              <a:ext cx="261772" cy="26177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3567534" y="5358638"/>
              <a:ext cx="4115435" cy="977265"/>
            </a:xfrm>
            <a:custGeom>
              <a:avLst/>
              <a:gdLst/>
              <a:ahLst/>
              <a:cxnLst/>
              <a:rect l="l" t="t" r="r" b="b"/>
              <a:pathLst>
                <a:path w="4115434" h="977264">
                  <a:moveTo>
                    <a:pt x="4115168" y="0"/>
                  </a:moveTo>
                  <a:lnTo>
                    <a:pt x="0" y="0"/>
                  </a:lnTo>
                  <a:lnTo>
                    <a:pt x="0" y="976820"/>
                  </a:lnTo>
                  <a:lnTo>
                    <a:pt x="4115168" y="976820"/>
                  </a:lnTo>
                  <a:lnTo>
                    <a:pt x="4115168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62936" y="5599615"/>
              <a:ext cx="523544" cy="5235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68564" y="5513885"/>
              <a:ext cx="680607" cy="68060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15850" y="5599615"/>
              <a:ext cx="523544" cy="5235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21107" y="5599615"/>
              <a:ext cx="523544" cy="52354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74055" y="9310500"/>
              <a:ext cx="261772" cy="26177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4157816" y="6497915"/>
              <a:ext cx="877569" cy="271780"/>
            </a:xfrm>
            <a:custGeom>
              <a:avLst/>
              <a:gdLst/>
              <a:ahLst/>
              <a:cxnLst/>
              <a:rect l="l" t="t" r="r" b="b"/>
              <a:pathLst>
                <a:path w="877569" h="271779">
                  <a:moveTo>
                    <a:pt x="877209" y="266807"/>
                  </a:moveTo>
                  <a:lnTo>
                    <a:pt x="808342" y="269821"/>
                  </a:lnTo>
                  <a:lnTo>
                    <a:pt x="742141" y="271219"/>
                  </a:lnTo>
                  <a:lnTo>
                    <a:pt x="678603" y="271002"/>
                  </a:lnTo>
                  <a:lnTo>
                    <a:pt x="617731" y="269168"/>
                  </a:lnTo>
                  <a:lnTo>
                    <a:pt x="559523" y="265718"/>
                  </a:lnTo>
                  <a:lnTo>
                    <a:pt x="503980" y="260652"/>
                  </a:lnTo>
                  <a:lnTo>
                    <a:pt x="451101" y="253971"/>
                  </a:lnTo>
                  <a:lnTo>
                    <a:pt x="400888" y="245673"/>
                  </a:lnTo>
                  <a:lnTo>
                    <a:pt x="353339" y="235759"/>
                  </a:lnTo>
                  <a:lnTo>
                    <a:pt x="308454" y="224230"/>
                  </a:lnTo>
                  <a:lnTo>
                    <a:pt x="266234" y="211084"/>
                  </a:lnTo>
                  <a:lnTo>
                    <a:pt x="226679" y="196323"/>
                  </a:lnTo>
                  <a:lnTo>
                    <a:pt x="189789" y="179945"/>
                  </a:lnTo>
                  <a:lnTo>
                    <a:pt x="155563" y="161952"/>
                  </a:lnTo>
                  <a:lnTo>
                    <a:pt x="95106" y="121117"/>
                  </a:lnTo>
                  <a:lnTo>
                    <a:pt x="45308" y="73818"/>
                  </a:lnTo>
                  <a:lnTo>
                    <a:pt x="6168" y="2005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079906" y="6349792"/>
              <a:ext cx="168275" cy="194310"/>
            </a:xfrm>
            <a:custGeom>
              <a:avLst/>
              <a:gdLst/>
              <a:ahLst/>
              <a:cxnLst/>
              <a:rect l="l" t="t" r="r" b="b"/>
              <a:pathLst>
                <a:path w="168275" h="194309">
                  <a:moveTo>
                    <a:pt x="32355" y="0"/>
                  </a:moveTo>
                  <a:lnTo>
                    <a:pt x="0" y="193994"/>
                  </a:lnTo>
                  <a:lnTo>
                    <a:pt x="168141" y="142282"/>
                  </a:lnTo>
                  <a:lnTo>
                    <a:pt x="323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267498" y="5168191"/>
              <a:ext cx="673100" cy="285115"/>
            </a:xfrm>
            <a:custGeom>
              <a:avLst/>
              <a:gdLst/>
              <a:ahLst/>
              <a:cxnLst/>
              <a:rect l="l" t="t" r="r" b="b"/>
              <a:pathLst>
                <a:path w="673100" h="285114">
                  <a:moveTo>
                    <a:pt x="672597" y="0"/>
                  </a:moveTo>
                  <a:lnTo>
                    <a:pt x="619013" y="1213"/>
                  </a:lnTo>
                  <a:lnTo>
                    <a:pt x="566802" y="4810"/>
                  </a:lnTo>
                  <a:lnTo>
                    <a:pt x="515963" y="10790"/>
                  </a:lnTo>
                  <a:lnTo>
                    <a:pt x="466496" y="19155"/>
                  </a:lnTo>
                  <a:lnTo>
                    <a:pt x="418402" y="29902"/>
                  </a:lnTo>
                  <a:lnTo>
                    <a:pt x="371680" y="43033"/>
                  </a:lnTo>
                  <a:lnTo>
                    <a:pt x="326330" y="58548"/>
                  </a:lnTo>
                  <a:lnTo>
                    <a:pt x="282353" y="76446"/>
                  </a:lnTo>
                  <a:lnTo>
                    <a:pt x="239748" y="96728"/>
                  </a:lnTo>
                  <a:lnTo>
                    <a:pt x="198515" y="119393"/>
                  </a:lnTo>
                  <a:lnTo>
                    <a:pt x="158654" y="144442"/>
                  </a:lnTo>
                  <a:lnTo>
                    <a:pt x="120166" y="171874"/>
                  </a:lnTo>
                  <a:lnTo>
                    <a:pt x="83050" y="201690"/>
                  </a:lnTo>
                  <a:lnTo>
                    <a:pt x="47307" y="233889"/>
                  </a:lnTo>
                  <a:lnTo>
                    <a:pt x="12936" y="268472"/>
                  </a:lnTo>
                  <a:lnTo>
                    <a:pt x="0" y="2849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171852" y="5382392"/>
              <a:ext cx="177800" cy="193040"/>
            </a:xfrm>
            <a:custGeom>
              <a:avLst/>
              <a:gdLst/>
              <a:ahLst/>
              <a:cxnLst/>
              <a:rect l="l" t="t" r="r" b="b"/>
              <a:pathLst>
                <a:path w="177800" h="193039">
                  <a:moveTo>
                    <a:pt x="39370" y="0"/>
                  </a:moveTo>
                  <a:lnTo>
                    <a:pt x="0" y="192694"/>
                  </a:lnTo>
                  <a:lnTo>
                    <a:pt x="177774" y="108571"/>
                  </a:lnTo>
                  <a:lnTo>
                    <a:pt x="3937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2775434" y="7362726"/>
            <a:ext cx="5585460" cy="142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2600"/>
              </a:lnSpc>
              <a:spcBef>
                <a:spcPts val="100"/>
              </a:spcBef>
            </a:pP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Exactly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u="sng" spc="-95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</a:rPr>
              <a:t>one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(EC): </a:t>
            </a:r>
            <a:r>
              <a:rPr sz="2300" spc="-6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Default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context,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created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not </a:t>
            </a:r>
            <a:r>
              <a:rPr sz="2300" spc="-6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inside</a:t>
            </a: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any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(top-level).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2643187" y="3324069"/>
            <a:ext cx="5953760" cy="3635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which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piece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JavaScript </a:t>
            </a:r>
            <a:r>
              <a:rPr sz="2450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executed.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Stores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all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necessary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information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some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executed.</a:t>
            </a:r>
            <a:endParaRPr sz="2450" dirty="0">
              <a:latin typeface="Arial"/>
              <a:cs typeface="Arial"/>
            </a:endParaRPr>
          </a:p>
          <a:p>
            <a:pPr marL="3459479">
              <a:lnSpc>
                <a:spcPct val="100000"/>
              </a:lnSpc>
              <a:spcBef>
                <a:spcPts val="1535"/>
              </a:spcBef>
            </a:pP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“JavaScript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code"</a:t>
            </a:r>
            <a:endParaRPr sz="21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 dirty="0">
              <a:latin typeface="Arial"/>
              <a:cs typeface="Arial"/>
            </a:endParaRPr>
          </a:p>
          <a:p>
            <a:pPr marL="3019425">
              <a:lnSpc>
                <a:spcPct val="100000"/>
              </a:lnSpc>
              <a:tabLst>
                <a:tab pos="3949065" algn="l"/>
              </a:tabLst>
            </a:pP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+	+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 dirty="0">
              <a:latin typeface="Arial"/>
              <a:cs typeface="Arial"/>
            </a:endParaRPr>
          </a:p>
          <a:p>
            <a:pPr marL="2573020">
              <a:lnSpc>
                <a:spcPct val="100000"/>
              </a:lnSpc>
              <a:spcBef>
                <a:spcPts val="5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Pizza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“execution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context”</a:t>
            </a:r>
            <a:endParaRPr sz="2150" dirty="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5460293" y="10137261"/>
            <a:ext cx="758825" cy="516255"/>
            <a:chOff x="15460293" y="10137261"/>
            <a:chExt cx="758825" cy="516255"/>
          </a:xfrm>
        </p:grpSpPr>
        <p:sp>
          <p:nvSpPr>
            <p:cNvPr id="66" name="object 66"/>
            <p:cNvSpPr/>
            <p:nvPr/>
          </p:nvSpPr>
          <p:spPr>
            <a:xfrm>
              <a:off x="15481235" y="10281485"/>
              <a:ext cx="663575" cy="351155"/>
            </a:xfrm>
            <a:custGeom>
              <a:avLst/>
              <a:gdLst/>
              <a:ahLst/>
              <a:cxnLst/>
              <a:rect l="l" t="t" r="r" b="b"/>
              <a:pathLst>
                <a:path w="663575" h="351154">
                  <a:moveTo>
                    <a:pt x="0" y="350723"/>
                  </a:moveTo>
                  <a:lnTo>
                    <a:pt x="58476" y="349536"/>
                  </a:lnTo>
                  <a:lnTo>
                    <a:pt x="114617" y="345747"/>
                  </a:lnTo>
                  <a:lnTo>
                    <a:pt x="168422" y="339357"/>
                  </a:lnTo>
                  <a:lnTo>
                    <a:pt x="219893" y="330365"/>
                  </a:lnTo>
                  <a:lnTo>
                    <a:pt x="269028" y="318771"/>
                  </a:lnTo>
                  <a:lnTo>
                    <a:pt x="315828" y="304576"/>
                  </a:lnTo>
                  <a:lnTo>
                    <a:pt x="360293" y="287779"/>
                  </a:lnTo>
                  <a:lnTo>
                    <a:pt x="402423" y="268380"/>
                  </a:lnTo>
                  <a:lnTo>
                    <a:pt x="442217" y="246380"/>
                  </a:lnTo>
                  <a:lnTo>
                    <a:pt x="479676" y="221778"/>
                  </a:lnTo>
                  <a:lnTo>
                    <a:pt x="514800" y="194574"/>
                  </a:lnTo>
                  <a:lnTo>
                    <a:pt x="547589" y="164769"/>
                  </a:lnTo>
                  <a:lnTo>
                    <a:pt x="578043" y="132362"/>
                  </a:lnTo>
                  <a:lnTo>
                    <a:pt x="606161" y="97354"/>
                  </a:lnTo>
                  <a:lnTo>
                    <a:pt x="631944" y="59744"/>
                  </a:lnTo>
                  <a:lnTo>
                    <a:pt x="655392" y="19532"/>
                  </a:lnTo>
                  <a:lnTo>
                    <a:pt x="663071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6054788" y="10137261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30" h="196215">
                  <a:moveTo>
                    <a:pt x="146225" y="0"/>
                  </a:moveTo>
                  <a:lnTo>
                    <a:pt x="0" y="131533"/>
                  </a:lnTo>
                  <a:lnTo>
                    <a:pt x="163712" y="195895"/>
                  </a:lnTo>
                  <a:lnTo>
                    <a:pt x="14622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1432710" y="9145839"/>
            <a:ext cx="7590155" cy="1633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0010" marR="5080">
              <a:lnSpc>
                <a:spcPct val="132600"/>
              </a:lnSpc>
              <a:spcBef>
                <a:spcPts val="100"/>
              </a:spcBef>
            </a:pP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One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execution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context </a:t>
            </a:r>
            <a:r>
              <a:rPr sz="2300" b="1" u="sng" spc="-75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</a:rPr>
              <a:t>per </a:t>
            </a:r>
            <a:r>
              <a:rPr sz="2300" b="1" u="sng" spc="-50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</a:rPr>
              <a:t>function</a:t>
            </a:r>
            <a:r>
              <a:rPr sz="2300" spc="-50" dirty="0">
                <a:solidFill>
                  <a:srgbClr val="444444"/>
                </a:solidFill>
                <a:latin typeface="Arial"/>
                <a:cs typeface="Arial"/>
              </a:rPr>
              <a:t>: 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For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each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call,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new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created.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All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together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make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F2425D"/>
                </a:solidFill>
                <a:latin typeface="Arial"/>
                <a:cs typeface="Arial"/>
              </a:rPr>
              <a:t>call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stack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5911" y="3022966"/>
            <a:ext cx="4101866" cy="577517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300870" y="7589446"/>
            <a:ext cx="3763010" cy="2204085"/>
            <a:chOff x="13300870" y="7589446"/>
            <a:chExt cx="3763010" cy="2204085"/>
          </a:xfrm>
        </p:grpSpPr>
        <p:sp>
          <p:nvSpPr>
            <p:cNvPr id="4" name="object 4"/>
            <p:cNvSpPr/>
            <p:nvPr/>
          </p:nvSpPr>
          <p:spPr>
            <a:xfrm>
              <a:off x="13353249" y="7641837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09">
                  <a:moveTo>
                    <a:pt x="3658197" y="0"/>
                  </a:moveTo>
                  <a:lnTo>
                    <a:pt x="0" y="0"/>
                  </a:lnTo>
                  <a:lnTo>
                    <a:pt x="0" y="546265"/>
                  </a:lnTo>
                  <a:lnTo>
                    <a:pt x="0" y="2098802"/>
                  </a:lnTo>
                  <a:lnTo>
                    <a:pt x="3658197" y="2098802"/>
                  </a:lnTo>
                  <a:lnTo>
                    <a:pt x="3658197" y="54626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53257" y="7641833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09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82324" y="7594335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59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415751" y="7684354"/>
            <a:ext cx="15335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Courier New"/>
                <a:cs typeface="Courier New"/>
              </a:rPr>
              <a:t>second()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10528" y="7186092"/>
            <a:ext cx="2651760" cy="709295"/>
            <a:chOff x="10510528" y="7186092"/>
            <a:chExt cx="2651760" cy="709295"/>
          </a:xfrm>
        </p:grpSpPr>
        <p:sp>
          <p:nvSpPr>
            <p:cNvPr id="9" name="object 9"/>
            <p:cNvSpPr/>
            <p:nvPr/>
          </p:nvSpPr>
          <p:spPr>
            <a:xfrm>
              <a:off x="10692800" y="7283859"/>
              <a:ext cx="2442845" cy="585470"/>
            </a:xfrm>
            <a:custGeom>
              <a:avLst/>
              <a:gdLst/>
              <a:ahLst/>
              <a:cxnLst/>
              <a:rect l="l" t="t" r="r" b="b"/>
              <a:pathLst>
                <a:path w="2442844" h="585470">
                  <a:moveTo>
                    <a:pt x="2442731" y="585214"/>
                  </a:moveTo>
                  <a:lnTo>
                    <a:pt x="25485" y="6109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10528" y="7186092"/>
              <a:ext cx="233045" cy="208279"/>
            </a:xfrm>
            <a:custGeom>
              <a:avLst/>
              <a:gdLst/>
              <a:ahLst/>
              <a:cxnLst/>
              <a:rect l="l" t="t" r="r" b="b"/>
              <a:pathLst>
                <a:path w="233045" h="208279">
                  <a:moveTo>
                    <a:pt x="232610" y="0"/>
                  </a:moveTo>
                  <a:lnTo>
                    <a:pt x="0" y="54103"/>
                  </a:lnTo>
                  <a:lnTo>
                    <a:pt x="182842" y="207728"/>
                  </a:lnTo>
                  <a:lnTo>
                    <a:pt x="23261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3300870" y="4808687"/>
            <a:ext cx="3763010" cy="2204085"/>
            <a:chOff x="13300870" y="4808687"/>
            <a:chExt cx="3763010" cy="2204085"/>
          </a:xfrm>
        </p:grpSpPr>
        <p:sp>
          <p:nvSpPr>
            <p:cNvPr id="12" name="object 12"/>
            <p:cNvSpPr/>
            <p:nvPr/>
          </p:nvSpPr>
          <p:spPr>
            <a:xfrm>
              <a:off x="13353249" y="4861083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09">
                  <a:moveTo>
                    <a:pt x="3658197" y="0"/>
                  </a:moveTo>
                  <a:lnTo>
                    <a:pt x="0" y="0"/>
                  </a:lnTo>
                  <a:lnTo>
                    <a:pt x="0" y="546252"/>
                  </a:lnTo>
                  <a:lnTo>
                    <a:pt x="0" y="2098802"/>
                  </a:lnTo>
                  <a:lnTo>
                    <a:pt x="3658197" y="2098802"/>
                  </a:lnTo>
                  <a:lnTo>
                    <a:pt x="3658197" y="546252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53257" y="4861074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09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82324" y="4813575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6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509988" y="4903595"/>
            <a:ext cx="13449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Courier New"/>
                <a:cs typeface="Courier New"/>
              </a:rPr>
              <a:t>first()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300870" y="2027929"/>
            <a:ext cx="3763010" cy="2204085"/>
            <a:chOff x="13300870" y="2027929"/>
            <a:chExt cx="3763010" cy="2204085"/>
          </a:xfrm>
        </p:grpSpPr>
        <p:sp>
          <p:nvSpPr>
            <p:cNvPr id="17" name="object 17"/>
            <p:cNvSpPr/>
            <p:nvPr/>
          </p:nvSpPr>
          <p:spPr>
            <a:xfrm>
              <a:off x="13353249" y="2080316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10">
                  <a:moveTo>
                    <a:pt x="3658197" y="0"/>
                  </a:moveTo>
                  <a:lnTo>
                    <a:pt x="0" y="0"/>
                  </a:lnTo>
                  <a:lnTo>
                    <a:pt x="0" y="546265"/>
                  </a:lnTo>
                  <a:lnTo>
                    <a:pt x="0" y="2098814"/>
                  </a:lnTo>
                  <a:lnTo>
                    <a:pt x="3658197" y="2098814"/>
                  </a:lnTo>
                  <a:lnTo>
                    <a:pt x="3658197" y="54626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53257" y="2080316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10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82324" y="2032817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6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2141975" y="2352152"/>
            <a:ext cx="1050925" cy="1276350"/>
            <a:chOff x="12141975" y="2352152"/>
            <a:chExt cx="1050925" cy="1276350"/>
          </a:xfrm>
        </p:grpSpPr>
        <p:sp>
          <p:nvSpPr>
            <p:cNvPr id="21" name="object 21"/>
            <p:cNvSpPr/>
            <p:nvPr/>
          </p:nvSpPr>
          <p:spPr>
            <a:xfrm>
              <a:off x="12260778" y="2378329"/>
              <a:ext cx="906144" cy="1105535"/>
            </a:xfrm>
            <a:custGeom>
              <a:avLst/>
              <a:gdLst/>
              <a:ahLst/>
              <a:cxnLst/>
              <a:rect l="l" t="t" r="r" b="b"/>
              <a:pathLst>
                <a:path w="906144" h="1105535">
                  <a:moveTo>
                    <a:pt x="905610" y="0"/>
                  </a:moveTo>
                  <a:lnTo>
                    <a:pt x="16602" y="1084788"/>
                  </a:lnTo>
                  <a:lnTo>
                    <a:pt x="0" y="1105048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141975" y="3395433"/>
              <a:ext cx="218440" cy="233045"/>
            </a:xfrm>
            <a:custGeom>
              <a:avLst/>
              <a:gdLst/>
              <a:ahLst/>
              <a:cxnLst/>
              <a:rect l="l" t="t" r="r" b="b"/>
              <a:pathLst>
                <a:path w="218440" h="233045">
                  <a:moveTo>
                    <a:pt x="52783" y="0"/>
                  </a:moveTo>
                  <a:lnTo>
                    <a:pt x="0" y="232911"/>
                  </a:lnTo>
                  <a:lnTo>
                    <a:pt x="218003" y="135394"/>
                  </a:lnTo>
                  <a:lnTo>
                    <a:pt x="5278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0875658" y="4572612"/>
            <a:ext cx="2346325" cy="716280"/>
            <a:chOff x="10875658" y="4572612"/>
            <a:chExt cx="2346325" cy="716280"/>
          </a:xfrm>
        </p:grpSpPr>
        <p:sp>
          <p:nvSpPr>
            <p:cNvPr id="25" name="object 25"/>
            <p:cNvSpPr/>
            <p:nvPr/>
          </p:nvSpPr>
          <p:spPr>
            <a:xfrm>
              <a:off x="11062913" y="5090766"/>
              <a:ext cx="2132965" cy="92075"/>
            </a:xfrm>
            <a:custGeom>
              <a:avLst/>
              <a:gdLst/>
              <a:ahLst/>
              <a:cxnLst/>
              <a:rect l="l" t="t" r="r" b="b"/>
              <a:pathLst>
                <a:path w="2132965" h="92075">
                  <a:moveTo>
                    <a:pt x="2132402" y="0"/>
                  </a:moveTo>
                  <a:lnTo>
                    <a:pt x="26154" y="90874"/>
                  </a:lnTo>
                  <a:lnTo>
                    <a:pt x="0" y="92002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875658" y="5074937"/>
              <a:ext cx="218440" cy="213995"/>
            </a:xfrm>
            <a:custGeom>
              <a:avLst/>
              <a:gdLst/>
              <a:ahLst/>
              <a:cxnLst/>
              <a:rect l="l" t="t" r="r" b="b"/>
              <a:pathLst>
                <a:path w="218440" h="213995">
                  <a:moveTo>
                    <a:pt x="208799" y="0"/>
                  </a:moveTo>
                  <a:lnTo>
                    <a:pt x="0" y="115911"/>
                  </a:lnTo>
                  <a:lnTo>
                    <a:pt x="218003" y="213407"/>
                  </a:lnTo>
                  <a:lnTo>
                    <a:pt x="20879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334796" y="4604025"/>
              <a:ext cx="854710" cy="398780"/>
            </a:xfrm>
            <a:custGeom>
              <a:avLst/>
              <a:gdLst/>
              <a:ahLst/>
              <a:cxnLst/>
              <a:rect l="l" t="t" r="r" b="b"/>
              <a:pathLst>
                <a:path w="854709" h="398779">
                  <a:moveTo>
                    <a:pt x="0" y="0"/>
                  </a:moveTo>
                  <a:lnTo>
                    <a:pt x="854300" y="0"/>
                  </a:lnTo>
                  <a:lnTo>
                    <a:pt x="854300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262938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60955" algn="l"/>
                <a:tab pos="4759325" algn="l"/>
                <a:tab pos="538480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EXECUTION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CONTEXT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IN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DETAIL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535832" y="2328986"/>
            <a:ext cx="7186295" cy="6464935"/>
            <a:chOff x="535832" y="2328986"/>
            <a:chExt cx="7186295" cy="6464935"/>
          </a:xfrm>
        </p:grpSpPr>
        <p:sp>
          <p:nvSpPr>
            <p:cNvPr id="30" name="object 30"/>
            <p:cNvSpPr/>
            <p:nvPr/>
          </p:nvSpPr>
          <p:spPr>
            <a:xfrm>
              <a:off x="535832" y="2328986"/>
              <a:ext cx="7186295" cy="6464935"/>
            </a:xfrm>
            <a:custGeom>
              <a:avLst/>
              <a:gdLst/>
              <a:ahLst/>
              <a:cxnLst/>
              <a:rect l="l" t="t" r="r" b="b"/>
              <a:pathLst>
                <a:path w="7186295" h="6464934">
                  <a:moveTo>
                    <a:pt x="7185753" y="0"/>
                  </a:moveTo>
                  <a:lnTo>
                    <a:pt x="0" y="0"/>
                  </a:lnTo>
                  <a:lnTo>
                    <a:pt x="0" y="6464338"/>
                  </a:lnTo>
                  <a:lnTo>
                    <a:pt x="7185753" y="6464338"/>
                  </a:lnTo>
                  <a:lnTo>
                    <a:pt x="718575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045" y="2616476"/>
              <a:ext cx="6677328" cy="97521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044301" y="2778898"/>
            <a:ext cx="7392892" cy="47577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442720" algn="l"/>
                <a:tab pos="2591435" algn="l"/>
                <a:tab pos="4502785" algn="l"/>
              </a:tabLst>
            </a:pPr>
            <a:r>
              <a:rPr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WHAT’S</a:t>
            </a:r>
            <a:r>
              <a:rPr lang="en-IN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INSIDE</a:t>
            </a:r>
            <a:r>
              <a:rPr lang="en-IN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EXECUTION</a:t>
            </a:r>
            <a:r>
              <a:rPr lang="en-IN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CONTEXT</a:t>
            </a:r>
            <a:r>
              <a:rPr sz="3000" b="1" spc="-375" dirty="0">
                <a:solidFill>
                  <a:srgbClr val="FAFBFB"/>
                </a:solidFill>
                <a:latin typeface="Calibri"/>
                <a:cs typeface="Calibri"/>
              </a:rPr>
              <a:t>?</a:t>
            </a:r>
            <a:endParaRPr sz="3000" dirty="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165199" y="4143844"/>
            <a:ext cx="1280795" cy="2072639"/>
            <a:chOff x="1165199" y="4143844"/>
            <a:chExt cx="1280795" cy="2072639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3695" y="4892011"/>
              <a:ext cx="261772" cy="26177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3695" y="5423237"/>
              <a:ext cx="261772" cy="2617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3695" y="5954404"/>
              <a:ext cx="261772" cy="26177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65199" y="4143844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296879" y="0"/>
                  </a:moveTo>
                  <a:lnTo>
                    <a:pt x="251436" y="3478"/>
                  </a:lnTo>
                  <a:lnTo>
                    <a:pt x="206858" y="13912"/>
                  </a:lnTo>
                  <a:lnTo>
                    <a:pt x="164008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6"/>
                  </a:lnTo>
                  <a:lnTo>
                    <a:pt x="0" y="296879"/>
                  </a:lnTo>
                  <a:lnTo>
                    <a:pt x="3478" y="342322"/>
                  </a:lnTo>
                  <a:lnTo>
                    <a:pt x="13912" y="386900"/>
                  </a:lnTo>
                  <a:lnTo>
                    <a:pt x="31303" y="429750"/>
                  </a:lnTo>
                  <a:lnTo>
                    <a:pt x="55650" y="470006"/>
                  </a:lnTo>
                  <a:lnTo>
                    <a:pt x="86954" y="506805"/>
                  </a:lnTo>
                  <a:lnTo>
                    <a:pt x="123752" y="538108"/>
                  </a:lnTo>
                  <a:lnTo>
                    <a:pt x="164008" y="562455"/>
                  </a:lnTo>
                  <a:lnTo>
                    <a:pt x="206858" y="579846"/>
                  </a:lnTo>
                  <a:lnTo>
                    <a:pt x="251436" y="590281"/>
                  </a:lnTo>
                  <a:lnTo>
                    <a:pt x="296879" y="593759"/>
                  </a:lnTo>
                  <a:lnTo>
                    <a:pt x="342322" y="590281"/>
                  </a:lnTo>
                  <a:lnTo>
                    <a:pt x="386900" y="579846"/>
                  </a:lnTo>
                  <a:lnTo>
                    <a:pt x="429750" y="562455"/>
                  </a:lnTo>
                  <a:lnTo>
                    <a:pt x="470006" y="538108"/>
                  </a:lnTo>
                  <a:lnTo>
                    <a:pt x="506805" y="506805"/>
                  </a:lnTo>
                  <a:lnTo>
                    <a:pt x="538108" y="470006"/>
                  </a:lnTo>
                  <a:lnTo>
                    <a:pt x="562455" y="429750"/>
                  </a:lnTo>
                  <a:lnTo>
                    <a:pt x="579846" y="386900"/>
                  </a:lnTo>
                  <a:lnTo>
                    <a:pt x="590281" y="342322"/>
                  </a:lnTo>
                  <a:lnTo>
                    <a:pt x="593759" y="296879"/>
                  </a:lnTo>
                  <a:lnTo>
                    <a:pt x="590281" y="251436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8" y="123752"/>
                  </a:lnTo>
                  <a:lnTo>
                    <a:pt x="506805" y="86954"/>
                  </a:lnTo>
                  <a:lnTo>
                    <a:pt x="470006" y="55650"/>
                  </a:lnTo>
                  <a:lnTo>
                    <a:pt x="429750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371966" y="4232798"/>
            <a:ext cx="1930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spc="55" dirty="0">
                <a:solidFill>
                  <a:srgbClr val="444444"/>
                </a:solidFill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45619" y="4212011"/>
            <a:ext cx="4974590" cy="2068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4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endParaRPr sz="2450" dirty="0">
              <a:latin typeface="Arial"/>
              <a:cs typeface="Arial"/>
            </a:endParaRPr>
          </a:p>
          <a:p>
            <a:pPr marL="546735" marR="5080">
              <a:lnSpc>
                <a:spcPct val="151600"/>
              </a:lnSpc>
              <a:spcBef>
                <a:spcPts val="570"/>
              </a:spcBef>
            </a:pPr>
            <a:r>
              <a:rPr sz="2300" spc="-45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300" spc="-45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300" spc="-80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300" spc="-80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declarations </a:t>
            </a:r>
            <a:r>
              <a:rPr sz="2300" spc="-6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300" dirty="0">
              <a:latin typeface="Arial"/>
              <a:cs typeface="Arial"/>
            </a:endParaRPr>
          </a:p>
          <a:p>
            <a:pPr marL="546735">
              <a:lnSpc>
                <a:spcPct val="100000"/>
              </a:lnSpc>
              <a:spcBef>
                <a:spcPts val="1420"/>
              </a:spcBef>
            </a:pP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arguments</a:t>
            </a:r>
            <a:r>
              <a:rPr sz="2300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ob</a:t>
            </a: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ject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66575" y="6765919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60" h="594359">
                <a:moveTo>
                  <a:pt x="296879" y="0"/>
                </a:moveTo>
                <a:lnTo>
                  <a:pt x="251436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7"/>
                </a:lnTo>
                <a:lnTo>
                  <a:pt x="0" y="296880"/>
                </a:lnTo>
                <a:lnTo>
                  <a:pt x="3478" y="342323"/>
                </a:lnTo>
                <a:lnTo>
                  <a:pt x="13912" y="386901"/>
                </a:lnTo>
                <a:lnTo>
                  <a:pt x="31303" y="429751"/>
                </a:lnTo>
                <a:lnTo>
                  <a:pt x="55650" y="470007"/>
                </a:lnTo>
                <a:lnTo>
                  <a:pt x="86954" y="506806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6" y="590282"/>
                </a:lnTo>
                <a:lnTo>
                  <a:pt x="296879" y="593760"/>
                </a:lnTo>
                <a:lnTo>
                  <a:pt x="342322" y="590282"/>
                </a:lnTo>
                <a:lnTo>
                  <a:pt x="386900" y="579847"/>
                </a:lnTo>
                <a:lnTo>
                  <a:pt x="429750" y="562456"/>
                </a:lnTo>
                <a:lnTo>
                  <a:pt x="470006" y="538109"/>
                </a:lnTo>
                <a:lnTo>
                  <a:pt x="506805" y="506806"/>
                </a:lnTo>
                <a:lnTo>
                  <a:pt x="538108" y="470007"/>
                </a:lnTo>
                <a:lnTo>
                  <a:pt x="562455" y="429751"/>
                </a:lnTo>
                <a:lnTo>
                  <a:pt x="579846" y="386901"/>
                </a:lnTo>
                <a:lnTo>
                  <a:pt x="590281" y="342323"/>
                </a:lnTo>
                <a:lnTo>
                  <a:pt x="593759" y="296880"/>
                </a:lnTo>
                <a:lnTo>
                  <a:pt x="590281" y="251437"/>
                </a:lnTo>
                <a:lnTo>
                  <a:pt x="579846" y="206858"/>
                </a:lnTo>
                <a:lnTo>
                  <a:pt x="562455" y="164009"/>
                </a:lnTo>
                <a:lnTo>
                  <a:pt x="538108" y="123752"/>
                </a:lnTo>
                <a:lnTo>
                  <a:pt x="506805" y="86954"/>
                </a:lnTo>
                <a:lnTo>
                  <a:pt x="470006" y="55650"/>
                </a:lnTo>
                <a:lnTo>
                  <a:pt x="429750" y="31303"/>
                </a:lnTo>
                <a:lnTo>
                  <a:pt x="386900" y="13912"/>
                </a:lnTo>
                <a:lnTo>
                  <a:pt x="342322" y="3478"/>
                </a:lnTo>
                <a:lnTo>
                  <a:pt x="296879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373342" y="6854875"/>
            <a:ext cx="1930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spc="55" dirty="0">
                <a:solidFill>
                  <a:srgbClr val="444444"/>
                </a:solidFill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46996" y="6834087"/>
            <a:ext cx="17487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450" spc="-1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81592" y="7679625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60" h="594359">
                <a:moveTo>
                  <a:pt x="296880" y="0"/>
                </a:moveTo>
                <a:lnTo>
                  <a:pt x="251437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3"/>
                </a:lnTo>
                <a:lnTo>
                  <a:pt x="55650" y="123752"/>
                </a:lnTo>
                <a:lnTo>
                  <a:pt x="31303" y="164008"/>
                </a:lnTo>
                <a:lnTo>
                  <a:pt x="13912" y="206858"/>
                </a:lnTo>
                <a:lnTo>
                  <a:pt x="3478" y="251436"/>
                </a:lnTo>
                <a:lnTo>
                  <a:pt x="0" y="296879"/>
                </a:lnTo>
                <a:lnTo>
                  <a:pt x="3478" y="342322"/>
                </a:lnTo>
                <a:lnTo>
                  <a:pt x="13912" y="386900"/>
                </a:lnTo>
                <a:lnTo>
                  <a:pt x="31303" y="429750"/>
                </a:lnTo>
                <a:lnTo>
                  <a:pt x="55650" y="470006"/>
                </a:lnTo>
                <a:lnTo>
                  <a:pt x="86954" y="506805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7" y="590281"/>
                </a:lnTo>
                <a:lnTo>
                  <a:pt x="296880" y="593759"/>
                </a:lnTo>
                <a:lnTo>
                  <a:pt x="342323" y="590281"/>
                </a:lnTo>
                <a:lnTo>
                  <a:pt x="386901" y="579847"/>
                </a:lnTo>
                <a:lnTo>
                  <a:pt x="429751" y="562456"/>
                </a:lnTo>
                <a:lnTo>
                  <a:pt x="470007" y="538109"/>
                </a:lnTo>
                <a:lnTo>
                  <a:pt x="506806" y="506805"/>
                </a:lnTo>
                <a:lnTo>
                  <a:pt x="538109" y="470006"/>
                </a:lnTo>
                <a:lnTo>
                  <a:pt x="562456" y="429750"/>
                </a:lnTo>
                <a:lnTo>
                  <a:pt x="579847" y="386900"/>
                </a:lnTo>
                <a:lnTo>
                  <a:pt x="590282" y="342322"/>
                </a:lnTo>
                <a:lnTo>
                  <a:pt x="593760" y="296879"/>
                </a:lnTo>
                <a:lnTo>
                  <a:pt x="590282" y="251436"/>
                </a:lnTo>
                <a:lnTo>
                  <a:pt x="579847" y="206858"/>
                </a:lnTo>
                <a:lnTo>
                  <a:pt x="562456" y="164008"/>
                </a:lnTo>
                <a:lnTo>
                  <a:pt x="538109" y="123752"/>
                </a:lnTo>
                <a:lnTo>
                  <a:pt x="506806" y="86953"/>
                </a:lnTo>
                <a:lnTo>
                  <a:pt x="470007" y="55650"/>
                </a:lnTo>
                <a:lnTo>
                  <a:pt x="429751" y="31303"/>
                </a:lnTo>
                <a:lnTo>
                  <a:pt x="386901" y="13912"/>
                </a:lnTo>
                <a:lnTo>
                  <a:pt x="342323" y="3478"/>
                </a:lnTo>
                <a:lnTo>
                  <a:pt x="29688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388360" y="7768580"/>
            <a:ext cx="1930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spc="55" dirty="0">
                <a:solidFill>
                  <a:srgbClr val="444444"/>
                </a:solidFill>
                <a:latin typeface="Arial"/>
                <a:cs typeface="Arial"/>
              </a:rPr>
              <a:t>3</a:t>
            </a:r>
            <a:endParaRPr sz="24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16960" y="7747477"/>
            <a:ext cx="20288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450" spc="75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553292" y="9121809"/>
            <a:ext cx="1028065" cy="849630"/>
            <a:chOff x="1553292" y="9121809"/>
            <a:chExt cx="1028065" cy="849630"/>
          </a:xfrm>
        </p:grpSpPr>
        <p:sp>
          <p:nvSpPr>
            <p:cNvPr id="47" name="object 47"/>
            <p:cNvSpPr/>
            <p:nvPr/>
          </p:nvSpPr>
          <p:spPr>
            <a:xfrm>
              <a:off x="1639684" y="9276444"/>
              <a:ext cx="920750" cy="673735"/>
            </a:xfrm>
            <a:custGeom>
              <a:avLst/>
              <a:gdLst/>
              <a:ahLst/>
              <a:cxnLst/>
              <a:rect l="l" t="t" r="r" b="b"/>
              <a:pathLst>
                <a:path w="920750" h="673734">
                  <a:moveTo>
                    <a:pt x="920339" y="673055"/>
                  </a:moveTo>
                  <a:lnTo>
                    <a:pt x="860099" y="673670"/>
                  </a:lnTo>
                  <a:lnTo>
                    <a:pt x="801874" y="672380"/>
                  </a:lnTo>
                  <a:lnTo>
                    <a:pt x="745666" y="669185"/>
                  </a:lnTo>
                  <a:lnTo>
                    <a:pt x="691473" y="664084"/>
                  </a:lnTo>
                  <a:lnTo>
                    <a:pt x="639295" y="657078"/>
                  </a:lnTo>
                  <a:lnTo>
                    <a:pt x="589134" y="648166"/>
                  </a:lnTo>
                  <a:lnTo>
                    <a:pt x="540988" y="637350"/>
                  </a:lnTo>
                  <a:lnTo>
                    <a:pt x="494858" y="624628"/>
                  </a:lnTo>
                  <a:lnTo>
                    <a:pt x="450743" y="610000"/>
                  </a:lnTo>
                  <a:lnTo>
                    <a:pt x="408645" y="593468"/>
                  </a:lnTo>
                  <a:lnTo>
                    <a:pt x="368562" y="575030"/>
                  </a:lnTo>
                  <a:lnTo>
                    <a:pt x="330494" y="554687"/>
                  </a:lnTo>
                  <a:lnTo>
                    <a:pt x="294443" y="532438"/>
                  </a:lnTo>
                  <a:lnTo>
                    <a:pt x="260407" y="508284"/>
                  </a:lnTo>
                  <a:lnTo>
                    <a:pt x="228387" y="482225"/>
                  </a:lnTo>
                  <a:lnTo>
                    <a:pt x="198383" y="454260"/>
                  </a:lnTo>
                  <a:lnTo>
                    <a:pt x="170394" y="424390"/>
                  </a:lnTo>
                  <a:lnTo>
                    <a:pt x="144422" y="392615"/>
                  </a:lnTo>
                  <a:lnTo>
                    <a:pt x="120464" y="358935"/>
                  </a:lnTo>
                  <a:lnTo>
                    <a:pt x="98523" y="323349"/>
                  </a:lnTo>
                  <a:lnTo>
                    <a:pt x="78597" y="285858"/>
                  </a:lnTo>
                  <a:lnTo>
                    <a:pt x="60688" y="246461"/>
                  </a:lnTo>
                  <a:lnTo>
                    <a:pt x="44793" y="205159"/>
                  </a:lnTo>
                  <a:lnTo>
                    <a:pt x="30915" y="161952"/>
                  </a:lnTo>
                  <a:lnTo>
                    <a:pt x="19052" y="116840"/>
                  </a:lnTo>
                  <a:lnTo>
                    <a:pt x="9205" y="69822"/>
                  </a:lnTo>
                  <a:lnTo>
                    <a:pt x="1374" y="2089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53292" y="9121809"/>
              <a:ext cx="175895" cy="181610"/>
            </a:xfrm>
            <a:custGeom>
              <a:avLst/>
              <a:gdLst/>
              <a:ahLst/>
              <a:cxnLst/>
              <a:rect l="l" t="t" r="r" b="b"/>
              <a:pathLst>
                <a:path w="175894" h="181609">
                  <a:moveTo>
                    <a:pt x="76222" y="0"/>
                  </a:moveTo>
                  <a:lnTo>
                    <a:pt x="0" y="181303"/>
                  </a:lnTo>
                  <a:lnTo>
                    <a:pt x="175531" y="169760"/>
                  </a:lnTo>
                  <a:lnTo>
                    <a:pt x="7622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811833" y="9554666"/>
            <a:ext cx="367792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Generated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during “creation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phase”,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right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before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execution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927374" y="5969925"/>
            <a:ext cx="3716654" cy="2172970"/>
            <a:chOff x="1927374" y="5969925"/>
            <a:chExt cx="3716654" cy="2172970"/>
          </a:xfrm>
        </p:grpSpPr>
        <p:sp>
          <p:nvSpPr>
            <p:cNvPr id="51" name="object 51"/>
            <p:cNvSpPr/>
            <p:nvPr/>
          </p:nvSpPr>
          <p:spPr>
            <a:xfrm>
              <a:off x="3946385" y="6389538"/>
              <a:ext cx="1677035" cy="1048385"/>
            </a:xfrm>
            <a:custGeom>
              <a:avLst/>
              <a:gdLst/>
              <a:ahLst/>
              <a:cxnLst/>
              <a:rect l="l" t="t" r="r" b="b"/>
              <a:pathLst>
                <a:path w="1677035" h="1048384">
                  <a:moveTo>
                    <a:pt x="1676608" y="1048354"/>
                  </a:moveTo>
                  <a:lnTo>
                    <a:pt x="17788" y="1112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14988" y="6307378"/>
              <a:ext cx="196215" cy="168275"/>
            </a:xfrm>
            <a:custGeom>
              <a:avLst/>
              <a:gdLst/>
              <a:ahLst/>
              <a:cxnLst/>
              <a:rect l="l" t="t" r="r" b="b"/>
              <a:pathLst>
                <a:path w="196214" h="168275">
                  <a:moveTo>
                    <a:pt x="0" y="0"/>
                  </a:moveTo>
                  <a:lnTo>
                    <a:pt x="102521" y="167839"/>
                  </a:lnTo>
                  <a:lnTo>
                    <a:pt x="195784" y="18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63612" y="7647165"/>
              <a:ext cx="1139190" cy="266065"/>
            </a:xfrm>
            <a:custGeom>
              <a:avLst/>
              <a:gdLst/>
              <a:ahLst/>
              <a:cxnLst/>
              <a:rect l="l" t="t" r="r" b="b"/>
              <a:pathLst>
                <a:path w="1139189" h="266065">
                  <a:moveTo>
                    <a:pt x="1139024" y="0"/>
                  </a:moveTo>
                  <a:lnTo>
                    <a:pt x="20416" y="260923"/>
                  </a:lnTo>
                  <a:lnTo>
                    <a:pt x="0" y="26568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312693" y="7822441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151334" y="0"/>
                  </a:moveTo>
                  <a:lnTo>
                    <a:pt x="0" y="125612"/>
                  </a:lnTo>
                  <a:lnTo>
                    <a:pt x="191291" y="171313"/>
                  </a:lnTo>
                  <a:lnTo>
                    <a:pt x="15133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27364" y="5969933"/>
              <a:ext cx="2188210" cy="2172970"/>
            </a:xfrm>
            <a:custGeom>
              <a:avLst/>
              <a:gdLst/>
              <a:ahLst/>
              <a:cxnLst/>
              <a:rect l="l" t="t" r="r" b="b"/>
              <a:pathLst>
                <a:path w="2188210" h="2172970">
                  <a:moveTo>
                    <a:pt x="1229474" y="1871192"/>
                  </a:moveTo>
                  <a:lnTo>
                    <a:pt x="1221955" y="1840699"/>
                  </a:lnTo>
                  <a:lnTo>
                    <a:pt x="614730" y="1990407"/>
                  </a:lnTo>
                  <a:lnTo>
                    <a:pt x="7518" y="1840699"/>
                  </a:lnTo>
                  <a:lnTo>
                    <a:pt x="0" y="1871192"/>
                  </a:lnTo>
                  <a:lnTo>
                    <a:pt x="549122" y="2006587"/>
                  </a:lnTo>
                  <a:lnTo>
                    <a:pt x="0" y="2141956"/>
                  </a:lnTo>
                  <a:lnTo>
                    <a:pt x="7518" y="2172462"/>
                  </a:lnTo>
                  <a:lnTo>
                    <a:pt x="614730" y="2022754"/>
                  </a:lnTo>
                  <a:lnTo>
                    <a:pt x="1221955" y="2172462"/>
                  </a:lnTo>
                  <a:lnTo>
                    <a:pt x="1229474" y="2141956"/>
                  </a:lnTo>
                  <a:lnTo>
                    <a:pt x="680339" y="2006587"/>
                  </a:lnTo>
                  <a:lnTo>
                    <a:pt x="1229474" y="1871192"/>
                  </a:lnTo>
                  <a:close/>
                </a:path>
                <a:path w="2188210" h="2172970">
                  <a:moveTo>
                    <a:pt x="2187867" y="30492"/>
                  </a:moveTo>
                  <a:lnTo>
                    <a:pt x="2180348" y="0"/>
                  </a:lnTo>
                  <a:lnTo>
                    <a:pt x="1573136" y="149707"/>
                  </a:lnTo>
                  <a:lnTo>
                    <a:pt x="965923" y="0"/>
                  </a:lnTo>
                  <a:lnTo>
                    <a:pt x="958405" y="30492"/>
                  </a:lnTo>
                  <a:lnTo>
                    <a:pt x="1507515" y="165887"/>
                  </a:lnTo>
                  <a:lnTo>
                    <a:pt x="958405" y="301256"/>
                  </a:lnTo>
                  <a:lnTo>
                    <a:pt x="965923" y="331762"/>
                  </a:lnTo>
                  <a:lnTo>
                    <a:pt x="1573136" y="182054"/>
                  </a:lnTo>
                  <a:lnTo>
                    <a:pt x="2180348" y="331762"/>
                  </a:lnTo>
                  <a:lnTo>
                    <a:pt x="2187867" y="301256"/>
                  </a:lnTo>
                  <a:lnTo>
                    <a:pt x="1638744" y="165887"/>
                  </a:lnTo>
                  <a:lnTo>
                    <a:pt x="2187867" y="30492"/>
                  </a:lnTo>
                  <a:close/>
                </a:path>
              </a:pathLst>
            </a:custGeom>
            <a:solidFill>
              <a:srgbClr val="F1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837228" y="7145428"/>
            <a:ext cx="160083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8700"/>
              </a:lnSpc>
              <a:spcBef>
                <a:spcPts val="100"/>
              </a:spcBef>
            </a:pP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-24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rr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w 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functions!</a:t>
            </a:r>
            <a:endParaRPr sz="21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706871" y="5833574"/>
            <a:ext cx="1985645" cy="6381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1950" b="1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1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r>
              <a:rPr sz="1950" b="1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&lt;unknown&gt;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706871" y="8594459"/>
            <a:ext cx="2740025" cy="6381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c</a:t>
            </a:r>
            <a:r>
              <a:rPr sz="1950" b="1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2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arguments</a:t>
            </a:r>
            <a:r>
              <a:rPr sz="1950" b="1" spc="-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-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[7,</a:t>
            </a:r>
            <a:r>
              <a:rPr sz="1950" spc="-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9]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628340" y="2133937"/>
            <a:ext cx="2890520" cy="18726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02995">
              <a:lnSpc>
                <a:spcPct val="100000"/>
              </a:lnSpc>
              <a:spcBef>
                <a:spcPts val="120"/>
              </a:spcBef>
            </a:pPr>
            <a:r>
              <a:rPr sz="2450" b="1" spc="-9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endParaRPr sz="2450">
              <a:latin typeface="Arial"/>
              <a:cs typeface="Arial"/>
            </a:endParaRPr>
          </a:p>
          <a:p>
            <a:pPr marL="12700" marR="5080">
              <a:lnSpc>
                <a:spcPct val="104600"/>
              </a:lnSpc>
              <a:spcBef>
                <a:spcPts val="1785"/>
              </a:spcBef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name</a:t>
            </a:r>
            <a:r>
              <a:rPr sz="1950" b="1" spc="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‘Jonas’ </a:t>
            </a:r>
            <a:r>
              <a:rPr sz="1950" spc="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first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 &lt;function&gt; </a:t>
            </a:r>
            <a:r>
              <a:rPr sz="1950" spc="-11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second</a:t>
            </a:r>
            <a:r>
              <a:rPr sz="1950" b="1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&lt;function&gt; </a:t>
            </a:r>
            <a:r>
              <a:rPr sz="1950" spc="-11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x</a:t>
            </a:r>
            <a:r>
              <a:rPr sz="1950" b="1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&lt;unknown&gt;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5139832" y="9322021"/>
            <a:ext cx="923925" cy="1013460"/>
            <a:chOff x="15139832" y="9322021"/>
            <a:chExt cx="923925" cy="1013460"/>
          </a:xfrm>
        </p:grpSpPr>
        <p:sp>
          <p:nvSpPr>
            <p:cNvPr id="61" name="object 61"/>
            <p:cNvSpPr/>
            <p:nvPr/>
          </p:nvSpPr>
          <p:spPr>
            <a:xfrm>
              <a:off x="15160774" y="9476988"/>
              <a:ext cx="815340" cy="837565"/>
            </a:xfrm>
            <a:custGeom>
              <a:avLst/>
              <a:gdLst/>
              <a:ahLst/>
              <a:cxnLst/>
              <a:rect l="l" t="t" r="r" b="b"/>
              <a:pathLst>
                <a:path w="815340" h="837565">
                  <a:moveTo>
                    <a:pt x="0" y="837041"/>
                  </a:moveTo>
                  <a:lnTo>
                    <a:pt x="53026" y="837245"/>
                  </a:lnTo>
                  <a:lnTo>
                    <a:pt x="104271" y="835425"/>
                  </a:lnTo>
                  <a:lnTo>
                    <a:pt x="153737" y="831580"/>
                  </a:lnTo>
                  <a:lnTo>
                    <a:pt x="201422" y="825711"/>
                  </a:lnTo>
                  <a:lnTo>
                    <a:pt x="247327" y="817817"/>
                  </a:lnTo>
                  <a:lnTo>
                    <a:pt x="291452" y="807898"/>
                  </a:lnTo>
                  <a:lnTo>
                    <a:pt x="333797" y="795954"/>
                  </a:lnTo>
                  <a:lnTo>
                    <a:pt x="374361" y="781986"/>
                  </a:lnTo>
                  <a:lnTo>
                    <a:pt x="413145" y="765993"/>
                  </a:lnTo>
                  <a:lnTo>
                    <a:pt x="450149" y="747975"/>
                  </a:lnTo>
                  <a:lnTo>
                    <a:pt x="485373" y="727932"/>
                  </a:lnTo>
                  <a:lnTo>
                    <a:pt x="518816" y="705865"/>
                  </a:lnTo>
                  <a:lnTo>
                    <a:pt x="550479" y="681773"/>
                  </a:lnTo>
                  <a:lnTo>
                    <a:pt x="580362" y="655657"/>
                  </a:lnTo>
                  <a:lnTo>
                    <a:pt x="608465" y="627515"/>
                  </a:lnTo>
                  <a:lnTo>
                    <a:pt x="634788" y="597349"/>
                  </a:lnTo>
                  <a:lnTo>
                    <a:pt x="659330" y="565158"/>
                  </a:lnTo>
                  <a:lnTo>
                    <a:pt x="682092" y="530943"/>
                  </a:lnTo>
                  <a:lnTo>
                    <a:pt x="703074" y="494703"/>
                  </a:lnTo>
                  <a:lnTo>
                    <a:pt x="722275" y="456438"/>
                  </a:lnTo>
                  <a:lnTo>
                    <a:pt x="739696" y="416148"/>
                  </a:lnTo>
                  <a:lnTo>
                    <a:pt x="755338" y="373834"/>
                  </a:lnTo>
                  <a:lnTo>
                    <a:pt x="769198" y="329495"/>
                  </a:lnTo>
                  <a:lnTo>
                    <a:pt x="781279" y="283131"/>
                  </a:lnTo>
                  <a:lnTo>
                    <a:pt x="791579" y="234742"/>
                  </a:lnTo>
                  <a:lnTo>
                    <a:pt x="800099" y="184329"/>
                  </a:lnTo>
                  <a:lnTo>
                    <a:pt x="806839" y="131891"/>
                  </a:lnTo>
                  <a:lnTo>
                    <a:pt x="811799" y="77429"/>
                  </a:lnTo>
                  <a:lnTo>
                    <a:pt x="814978" y="20941"/>
                  </a:lnTo>
                  <a:lnTo>
                    <a:pt x="81487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887799" y="9322021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075" y="0"/>
                  </a:moveTo>
                  <a:lnTo>
                    <a:pt x="0" y="176346"/>
                  </a:lnTo>
                  <a:lnTo>
                    <a:pt x="175910" y="175470"/>
                  </a:lnTo>
                  <a:lnTo>
                    <a:pt x="8707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0319185" y="9936393"/>
            <a:ext cx="459422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Array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passed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arguments.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Available </a:t>
            </a:r>
            <a:r>
              <a:rPr sz="2150" spc="-5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F2425D"/>
                </a:solidFill>
                <a:latin typeface="Arial"/>
                <a:cs typeface="Arial"/>
              </a:rPr>
              <a:t>all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“regular”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functions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(not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arrow)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5165548" y="6497754"/>
            <a:ext cx="2159635" cy="276225"/>
            <a:chOff x="15165548" y="6497754"/>
            <a:chExt cx="2159635" cy="276225"/>
          </a:xfrm>
        </p:grpSpPr>
        <p:sp>
          <p:nvSpPr>
            <p:cNvPr id="65" name="object 65"/>
            <p:cNvSpPr/>
            <p:nvPr/>
          </p:nvSpPr>
          <p:spPr>
            <a:xfrm>
              <a:off x="15305362" y="6568075"/>
              <a:ext cx="1998980" cy="185420"/>
            </a:xfrm>
            <a:custGeom>
              <a:avLst/>
              <a:gdLst/>
              <a:ahLst/>
              <a:cxnLst/>
              <a:rect l="l" t="t" r="r" b="b"/>
              <a:pathLst>
                <a:path w="1998980" h="185420">
                  <a:moveTo>
                    <a:pt x="1998705" y="36056"/>
                  </a:moveTo>
                  <a:lnTo>
                    <a:pt x="1939750" y="51190"/>
                  </a:lnTo>
                  <a:lnTo>
                    <a:pt x="1881281" y="65513"/>
                  </a:lnTo>
                  <a:lnTo>
                    <a:pt x="1823297" y="79026"/>
                  </a:lnTo>
                  <a:lnTo>
                    <a:pt x="1765797" y="91727"/>
                  </a:lnTo>
                  <a:lnTo>
                    <a:pt x="1708784" y="103618"/>
                  </a:lnTo>
                  <a:lnTo>
                    <a:pt x="1652255" y="114699"/>
                  </a:lnTo>
                  <a:lnTo>
                    <a:pt x="1596211" y="124968"/>
                  </a:lnTo>
                  <a:lnTo>
                    <a:pt x="1540653" y="134427"/>
                  </a:lnTo>
                  <a:lnTo>
                    <a:pt x="1485579" y="143075"/>
                  </a:lnTo>
                  <a:lnTo>
                    <a:pt x="1430991" y="150913"/>
                  </a:lnTo>
                  <a:lnTo>
                    <a:pt x="1376888" y="157940"/>
                  </a:lnTo>
                  <a:lnTo>
                    <a:pt x="1323270" y="164156"/>
                  </a:lnTo>
                  <a:lnTo>
                    <a:pt x="1270137" y="169561"/>
                  </a:lnTo>
                  <a:lnTo>
                    <a:pt x="1217490" y="174155"/>
                  </a:lnTo>
                  <a:lnTo>
                    <a:pt x="1165327" y="177939"/>
                  </a:lnTo>
                  <a:lnTo>
                    <a:pt x="1113650" y="180912"/>
                  </a:lnTo>
                  <a:lnTo>
                    <a:pt x="1062458" y="183075"/>
                  </a:lnTo>
                  <a:lnTo>
                    <a:pt x="1011751" y="184426"/>
                  </a:lnTo>
                  <a:lnTo>
                    <a:pt x="961529" y="184967"/>
                  </a:lnTo>
                  <a:lnTo>
                    <a:pt x="911792" y="184698"/>
                  </a:lnTo>
                  <a:lnTo>
                    <a:pt x="862540" y="183617"/>
                  </a:lnTo>
                  <a:lnTo>
                    <a:pt x="813774" y="181726"/>
                  </a:lnTo>
                  <a:lnTo>
                    <a:pt x="765492" y="179024"/>
                  </a:lnTo>
                  <a:lnTo>
                    <a:pt x="717696" y="175512"/>
                  </a:lnTo>
                  <a:lnTo>
                    <a:pt x="670385" y="171188"/>
                  </a:lnTo>
                  <a:lnTo>
                    <a:pt x="623559" y="166054"/>
                  </a:lnTo>
                  <a:lnTo>
                    <a:pt x="577218" y="160109"/>
                  </a:lnTo>
                  <a:lnTo>
                    <a:pt x="531363" y="153354"/>
                  </a:lnTo>
                  <a:lnTo>
                    <a:pt x="485992" y="145788"/>
                  </a:lnTo>
                  <a:lnTo>
                    <a:pt x="441107" y="137411"/>
                  </a:lnTo>
                  <a:lnTo>
                    <a:pt x="396707" y="128223"/>
                  </a:lnTo>
                  <a:lnTo>
                    <a:pt x="352792" y="118225"/>
                  </a:lnTo>
                  <a:lnTo>
                    <a:pt x="309362" y="107416"/>
                  </a:lnTo>
                  <a:lnTo>
                    <a:pt x="266417" y="95796"/>
                  </a:lnTo>
                  <a:lnTo>
                    <a:pt x="223957" y="83366"/>
                  </a:lnTo>
                  <a:lnTo>
                    <a:pt x="181983" y="70124"/>
                  </a:lnTo>
                  <a:lnTo>
                    <a:pt x="140494" y="56073"/>
                  </a:lnTo>
                  <a:lnTo>
                    <a:pt x="99489" y="41210"/>
                  </a:lnTo>
                  <a:lnTo>
                    <a:pt x="58970" y="25537"/>
                  </a:lnTo>
                  <a:lnTo>
                    <a:pt x="18937" y="905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165548" y="6497754"/>
              <a:ext cx="196850" cy="158750"/>
            </a:xfrm>
            <a:custGeom>
              <a:avLst/>
              <a:gdLst/>
              <a:ahLst/>
              <a:cxnLst/>
              <a:rect l="l" t="t" r="r" b="b"/>
              <a:pathLst>
                <a:path w="196850" h="158750">
                  <a:moveTo>
                    <a:pt x="196653" y="0"/>
                  </a:moveTo>
                  <a:lnTo>
                    <a:pt x="0" y="3482"/>
                  </a:lnTo>
                  <a:lnTo>
                    <a:pt x="120781" y="158708"/>
                  </a:lnTo>
                  <a:lnTo>
                    <a:pt x="1966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7469679" y="6241371"/>
            <a:ext cx="1896745" cy="7378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Need</a:t>
            </a:r>
            <a:r>
              <a:rPr sz="2150" spc="-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run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second()</a:t>
            </a:r>
            <a:r>
              <a:rPr sz="2150" b="1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155" dirty="0">
                <a:solidFill>
                  <a:srgbClr val="F2425D"/>
                </a:solidFill>
                <a:latin typeface="Arial"/>
                <a:cs typeface="Arial"/>
              </a:rPr>
              <a:t>f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90" dirty="0">
                <a:solidFill>
                  <a:srgbClr val="F2425D"/>
                </a:solidFill>
                <a:latin typeface="Arial"/>
                <a:cs typeface="Arial"/>
              </a:rPr>
              <a:t>st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4948372" y="2526054"/>
            <a:ext cx="2432050" cy="2045335"/>
            <a:chOff x="14948372" y="2526054"/>
            <a:chExt cx="2432050" cy="2045335"/>
          </a:xfrm>
        </p:grpSpPr>
        <p:sp>
          <p:nvSpPr>
            <p:cNvPr id="69" name="object 69"/>
            <p:cNvSpPr/>
            <p:nvPr/>
          </p:nvSpPr>
          <p:spPr>
            <a:xfrm>
              <a:off x="15070729" y="4124517"/>
              <a:ext cx="2166620" cy="426084"/>
            </a:xfrm>
            <a:custGeom>
              <a:avLst/>
              <a:gdLst/>
              <a:ahLst/>
              <a:cxnLst/>
              <a:rect l="l" t="t" r="r" b="b"/>
              <a:pathLst>
                <a:path w="2166619" h="426085">
                  <a:moveTo>
                    <a:pt x="2166049" y="339598"/>
                  </a:moveTo>
                  <a:lnTo>
                    <a:pt x="2108126" y="351368"/>
                  </a:lnTo>
                  <a:lnTo>
                    <a:pt x="2050665" y="362274"/>
                  </a:lnTo>
                  <a:lnTo>
                    <a:pt x="1993665" y="372314"/>
                  </a:lnTo>
                  <a:lnTo>
                    <a:pt x="1937127" y="381490"/>
                  </a:lnTo>
                  <a:lnTo>
                    <a:pt x="1881051" y="389800"/>
                  </a:lnTo>
                  <a:lnTo>
                    <a:pt x="1825437" y="397245"/>
                  </a:lnTo>
                  <a:lnTo>
                    <a:pt x="1770284" y="403825"/>
                  </a:lnTo>
                  <a:lnTo>
                    <a:pt x="1715592" y="409540"/>
                  </a:lnTo>
                  <a:lnTo>
                    <a:pt x="1661363" y="414391"/>
                  </a:lnTo>
                  <a:lnTo>
                    <a:pt x="1607595" y="418376"/>
                  </a:lnTo>
                  <a:lnTo>
                    <a:pt x="1554288" y="421496"/>
                  </a:lnTo>
                  <a:lnTo>
                    <a:pt x="1501444" y="423750"/>
                  </a:lnTo>
                  <a:lnTo>
                    <a:pt x="1449060" y="425140"/>
                  </a:lnTo>
                  <a:lnTo>
                    <a:pt x="1397139" y="425665"/>
                  </a:lnTo>
                  <a:lnTo>
                    <a:pt x="1345679" y="425325"/>
                  </a:lnTo>
                  <a:lnTo>
                    <a:pt x="1294681" y="424119"/>
                  </a:lnTo>
                  <a:lnTo>
                    <a:pt x="1244144" y="422049"/>
                  </a:lnTo>
                  <a:lnTo>
                    <a:pt x="1194070" y="419114"/>
                  </a:lnTo>
                  <a:lnTo>
                    <a:pt x="1144456" y="415313"/>
                  </a:lnTo>
                  <a:lnTo>
                    <a:pt x="1095305" y="410647"/>
                  </a:lnTo>
                  <a:lnTo>
                    <a:pt x="1046615" y="405117"/>
                  </a:lnTo>
                  <a:lnTo>
                    <a:pt x="998386" y="398721"/>
                  </a:lnTo>
                  <a:lnTo>
                    <a:pt x="950620" y="391460"/>
                  </a:lnTo>
                  <a:lnTo>
                    <a:pt x="903315" y="383334"/>
                  </a:lnTo>
                  <a:lnTo>
                    <a:pt x="856471" y="374344"/>
                  </a:lnTo>
                  <a:lnTo>
                    <a:pt x="810090" y="364488"/>
                  </a:lnTo>
                  <a:lnTo>
                    <a:pt x="764170" y="353767"/>
                  </a:lnTo>
                  <a:lnTo>
                    <a:pt x="718711" y="342180"/>
                  </a:lnTo>
                  <a:lnTo>
                    <a:pt x="673714" y="329729"/>
                  </a:lnTo>
                  <a:lnTo>
                    <a:pt x="629179" y="316413"/>
                  </a:lnTo>
                  <a:lnTo>
                    <a:pt x="585106" y="302232"/>
                  </a:lnTo>
                  <a:lnTo>
                    <a:pt x="541494" y="287185"/>
                  </a:lnTo>
                  <a:lnTo>
                    <a:pt x="498343" y="271274"/>
                  </a:lnTo>
                  <a:lnTo>
                    <a:pt x="455655" y="254498"/>
                  </a:lnTo>
                  <a:lnTo>
                    <a:pt x="413428" y="236856"/>
                  </a:lnTo>
                  <a:lnTo>
                    <a:pt x="371663" y="218349"/>
                  </a:lnTo>
                  <a:lnTo>
                    <a:pt x="330359" y="198978"/>
                  </a:lnTo>
                  <a:lnTo>
                    <a:pt x="289517" y="178741"/>
                  </a:lnTo>
                  <a:lnTo>
                    <a:pt x="249136" y="157639"/>
                  </a:lnTo>
                  <a:lnTo>
                    <a:pt x="209218" y="135672"/>
                  </a:lnTo>
                  <a:lnTo>
                    <a:pt x="169761" y="112841"/>
                  </a:lnTo>
                  <a:lnTo>
                    <a:pt x="130765" y="89144"/>
                  </a:lnTo>
                  <a:lnTo>
                    <a:pt x="92231" y="64582"/>
                  </a:lnTo>
                  <a:lnTo>
                    <a:pt x="54159" y="39155"/>
                  </a:lnTo>
                  <a:lnTo>
                    <a:pt x="16549" y="1286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4948372" y="4029415"/>
              <a:ext cx="193040" cy="177800"/>
            </a:xfrm>
            <a:custGeom>
              <a:avLst/>
              <a:gdLst/>
              <a:ahLst/>
              <a:cxnLst/>
              <a:rect l="l" t="t" r="r" b="b"/>
              <a:pathLst>
                <a:path w="193040" h="177800">
                  <a:moveTo>
                    <a:pt x="0" y="0"/>
                  </a:moveTo>
                  <a:lnTo>
                    <a:pt x="84918" y="177398"/>
                  </a:lnTo>
                  <a:lnTo>
                    <a:pt x="192873" y="38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6014705" y="2546996"/>
              <a:ext cx="1344930" cy="445770"/>
            </a:xfrm>
            <a:custGeom>
              <a:avLst/>
              <a:gdLst/>
              <a:ahLst/>
              <a:cxnLst/>
              <a:rect l="l" t="t" r="r" b="b"/>
              <a:pathLst>
                <a:path w="1344930" h="445769">
                  <a:moveTo>
                    <a:pt x="1344513" y="7997"/>
                  </a:moveTo>
                  <a:lnTo>
                    <a:pt x="1293884" y="4007"/>
                  </a:lnTo>
                  <a:lnTo>
                    <a:pt x="1243598" y="1344"/>
                  </a:lnTo>
                  <a:lnTo>
                    <a:pt x="1193655" y="8"/>
                  </a:lnTo>
                  <a:lnTo>
                    <a:pt x="1144056" y="0"/>
                  </a:lnTo>
                  <a:lnTo>
                    <a:pt x="1094800" y="1319"/>
                  </a:lnTo>
                  <a:lnTo>
                    <a:pt x="1045887" y="3965"/>
                  </a:lnTo>
                  <a:lnTo>
                    <a:pt x="997317" y="7939"/>
                  </a:lnTo>
                  <a:lnTo>
                    <a:pt x="949091" y="13240"/>
                  </a:lnTo>
                  <a:lnTo>
                    <a:pt x="901208" y="19869"/>
                  </a:lnTo>
                  <a:lnTo>
                    <a:pt x="853668" y="27825"/>
                  </a:lnTo>
                  <a:lnTo>
                    <a:pt x="806471" y="37108"/>
                  </a:lnTo>
                  <a:lnTo>
                    <a:pt x="759617" y="47719"/>
                  </a:lnTo>
                  <a:lnTo>
                    <a:pt x="713107" y="59657"/>
                  </a:lnTo>
                  <a:lnTo>
                    <a:pt x="666940" y="72923"/>
                  </a:lnTo>
                  <a:lnTo>
                    <a:pt x="621116" y="87516"/>
                  </a:lnTo>
                  <a:lnTo>
                    <a:pt x="575635" y="103436"/>
                  </a:lnTo>
                  <a:lnTo>
                    <a:pt x="530497" y="120684"/>
                  </a:lnTo>
                  <a:lnTo>
                    <a:pt x="485703" y="139260"/>
                  </a:lnTo>
                  <a:lnTo>
                    <a:pt x="441252" y="159162"/>
                  </a:lnTo>
                  <a:lnTo>
                    <a:pt x="397144" y="180392"/>
                  </a:lnTo>
                  <a:lnTo>
                    <a:pt x="353380" y="202950"/>
                  </a:lnTo>
                  <a:lnTo>
                    <a:pt x="309958" y="226835"/>
                  </a:lnTo>
                  <a:lnTo>
                    <a:pt x="266880" y="252047"/>
                  </a:lnTo>
                  <a:lnTo>
                    <a:pt x="224145" y="278586"/>
                  </a:lnTo>
                  <a:lnTo>
                    <a:pt x="181753" y="306454"/>
                  </a:lnTo>
                  <a:lnTo>
                    <a:pt x="139705" y="335648"/>
                  </a:lnTo>
                  <a:lnTo>
                    <a:pt x="98000" y="366170"/>
                  </a:lnTo>
                  <a:lnTo>
                    <a:pt x="56638" y="398019"/>
                  </a:lnTo>
                  <a:lnTo>
                    <a:pt x="15619" y="431196"/>
                  </a:lnTo>
                  <a:lnTo>
                    <a:pt x="0" y="44515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899150" y="2912610"/>
              <a:ext cx="189865" cy="182880"/>
            </a:xfrm>
            <a:custGeom>
              <a:avLst/>
              <a:gdLst/>
              <a:ahLst/>
              <a:cxnLst/>
              <a:rect l="l" t="t" r="r" b="b"/>
              <a:pathLst>
                <a:path w="189865" h="182880">
                  <a:moveTo>
                    <a:pt x="72563" y="0"/>
                  </a:moveTo>
                  <a:lnTo>
                    <a:pt x="0" y="182798"/>
                  </a:lnTo>
                  <a:lnTo>
                    <a:pt x="189774" y="131170"/>
                  </a:lnTo>
                  <a:lnTo>
                    <a:pt x="7256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7385963" y="4094337"/>
            <a:ext cx="1733550" cy="7378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Need</a:t>
            </a:r>
            <a:r>
              <a:rPr sz="2150" spc="-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run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first()</a:t>
            </a:r>
            <a:r>
              <a:rPr sz="2150" b="1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155" dirty="0">
                <a:solidFill>
                  <a:srgbClr val="F2425D"/>
                </a:solidFill>
                <a:latin typeface="Arial"/>
                <a:cs typeface="Arial"/>
              </a:rPr>
              <a:t>f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90" dirty="0">
                <a:solidFill>
                  <a:srgbClr val="F2425D"/>
                </a:solidFill>
                <a:latin typeface="Arial"/>
                <a:cs typeface="Arial"/>
              </a:rPr>
              <a:t>st</a:t>
            </a:r>
            <a:endParaRPr sz="21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7509269" y="2208693"/>
            <a:ext cx="170942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Literally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the </a:t>
            </a:r>
            <a:r>
              <a:rPr sz="2150" spc="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2150" spc="-1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code</a:t>
            </a:r>
            <a:endParaRPr sz="21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7663411" y="9840638"/>
            <a:ext cx="2090420" cy="1118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480" algn="just">
              <a:lnSpc>
                <a:spcPct val="132800"/>
              </a:lnSpc>
              <a:spcBef>
                <a:spcPts val="95"/>
              </a:spcBef>
            </a:pP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(Technically, </a:t>
            </a:r>
            <a:r>
              <a:rPr sz="1800" spc="10" dirty="0">
                <a:solidFill>
                  <a:srgbClr val="444444"/>
                </a:solidFill>
                <a:latin typeface="Arial"/>
                <a:cs typeface="Arial"/>
              </a:rPr>
              <a:t>values </a:t>
            </a:r>
            <a:r>
              <a:rPr sz="1800" spc="-4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r>
              <a:rPr sz="18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444444"/>
                </a:solidFill>
                <a:latin typeface="Arial"/>
                <a:cs typeface="Arial"/>
              </a:rPr>
              <a:t>become</a:t>
            </a:r>
            <a:r>
              <a:rPr sz="18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444444"/>
                </a:solidFill>
                <a:latin typeface="Arial"/>
                <a:cs typeface="Arial"/>
              </a:rPr>
              <a:t>known </a:t>
            </a:r>
            <a:r>
              <a:rPr sz="1800" spc="-4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444444"/>
                </a:solidFill>
                <a:latin typeface="Arial"/>
                <a:cs typeface="Arial"/>
              </a:rPr>
              <a:t>during</a:t>
            </a:r>
            <a:r>
              <a:rPr sz="1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Arial"/>
                <a:cs typeface="Arial"/>
              </a:rPr>
              <a:t>execution)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00191" y="1857715"/>
            <a:ext cx="7152005" cy="8908415"/>
          </a:xfrm>
          <a:custGeom>
            <a:avLst/>
            <a:gdLst/>
            <a:ahLst/>
            <a:cxnLst/>
            <a:rect l="l" t="t" r="r" b="b"/>
            <a:pathLst>
              <a:path w="7152005" h="8908415">
                <a:moveTo>
                  <a:pt x="7151598" y="0"/>
                </a:moveTo>
                <a:lnTo>
                  <a:pt x="0" y="0"/>
                </a:lnTo>
                <a:lnTo>
                  <a:pt x="0" y="8907869"/>
                </a:lnTo>
                <a:lnTo>
                  <a:pt x="7151598" y="8907869"/>
                </a:lnTo>
                <a:lnTo>
                  <a:pt x="715159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973789" y="5958268"/>
            <a:ext cx="467359" cy="1207135"/>
          </a:xfrm>
          <a:prstGeom prst="rect">
            <a:avLst/>
          </a:prstGeom>
        </p:spPr>
        <p:txBody>
          <a:bodyPr vert="vert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60066" y="2336613"/>
            <a:ext cx="6708775" cy="7330440"/>
            <a:chOff x="11760066" y="2336613"/>
            <a:chExt cx="6708775" cy="7330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54919" y="5186078"/>
              <a:ext cx="513395" cy="5133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06790" y="2378523"/>
              <a:ext cx="4538980" cy="7246620"/>
            </a:xfrm>
            <a:custGeom>
              <a:avLst/>
              <a:gdLst/>
              <a:ahLst/>
              <a:cxnLst/>
              <a:rect l="l" t="t" r="r" b="b"/>
              <a:pathLst>
                <a:path w="4538980" h="7246620">
                  <a:moveTo>
                    <a:pt x="4538389" y="0"/>
                  </a:moveTo>
                  <a:lnTo>
                    <a:pt x="0" y="0"/>
                  </a:lnTo>
                  <a:lnTo>
                    <a:pt x="0" y="7246288"/>
                  </a:lnTo>
                  <a:lnTo>
                    <a:pt x="4538389" y="7246288"/>
                  </a:lnTo>
                  <a:lnTo>
                    <a:pt x="4538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06790" y="2378523"/>
              <a:ext cx="4538980" cy="7246620"/>
            </a:xfrm>
            <a:custGeom>
              <a:avLst/>
              <a:gdLst/>
              <a:ahLst/>
              <a:cxnLst/>
              <a:rect l="l" t="t" r="r" b="b"/>
              <a:pathLst>
                <a:path w="4538980" h="7246620">
                  <a:moveTo>
                    <a:pt x="0" y="0"/>
                  </a:moveTo>
                  <a:lnTo>
                    <a:pt x="4538389" y="0"/>
                  </a:lnTo>
                  <a:lnTo>
                    <a:pt x="4538389" y="7246288"/>
                  </a:lnTo>
                  <a:lnTo>
                    <a:pt x="0" y="7246288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17851" y="4721653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09">
                  <a:moveTo>
                    <a:pt x="460769" y="0"/>
                  </a:moveTo>
                  <a:lnTo>
                    <a:pt x="403179" y="0"/>
                  </a:lnTo>
                  <a:lnTo>
                    <a:pt x="0" y="0"/>
                  </a:lnTo>
                </a:path>
              </a:pathLst>
            </a:custGeom>
            <a:ln w="115179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21030" y="4501764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0" y="0"/>
                  </a:moveTo>
                  <a:lnTo>
                    <a:pt x="0" y="439777"/>
                  </a:lnTo>
                  <a:lnTo>
                    <a:pt x="439777" y="219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46887" y="5864904"/>
              <a:ext cx="3658235" cy="1471295"/>
            </a:xfrm>
            <a:custGeom>
              <a:avLst/>
              <a:gdLst/>
              <a:ahLst/>
              <a:cxnLst/>
              <a:rect l="l" t="t" r="r" b="b"/>
              <a:pathLst>
                <a:path w="3658234" h="1471295">
                  <a:moveTo>
                    <a:pt x="29057" y="0"/>
                  </a:moveTo>
                  <a:lnTo>
                    <a:pt x="0" y="0"/>
                  </a:lnTo>
                  <a:lnTo>
                    <a:pt x="0" y="1470825"/>
                  </a:lnTo>
                  <a:lnTo>
                    <a:pt x="29057" y="1470825"/>
                  </a:lnTo>
                  <a:lnTo>
                    <a:pt x="29057" y="0"/>
                  </a:lnTo>
                  <a:close/>
                </a:path>
                <a:path w="3658234" h="1471295">
                  <a:moveTo>
                    <a:pt x="3658197" y="0"/>
                  </a:moveTo>
                  <a:lnTo>
                    <a:pt x="3629126" y="0"/>
                  </a:lnTo>
                  <a:lnTo>
                    <a:pt x="3629126" y="1470825"/>
                  </a:lnTo>
                  <a:lnTo>
                    <a:pt x="3658197" y="147082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46892" y="5864903"/>
              <a:ext cx="3658235" cy="1471295"/>
            </a:xfrm>
            <a:custGeom>
              <a:avLst/>
              <a:gdLst/>
              <a:ahLst/>
              <a:cxnLst/>
              <a:rect l="l" t="t" r="r" b="b"/>
              <a:pathLst>
                <a:path w="3658234" h="1471295">
                  <a:moveTo>
                    <a:pt x="0" y="0"/>
                  </a:moveTo>
                  <a:lnTo>
                    <a:pt x="3658194" y="0"/>
                  </a:lnTo>
                  <a:lnTo>
                    <a:pt x="3658194" y="1470815"/>
                  </a:lnTo>
                  <a:lnTo>
                    <a:pt x="0" y="1470815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75948" y="5867349"/>
              <a:ext cx="3600450" cy="1466215"/>
            </a:xfrm>
            <a:custGeom>
              <a:avLst/>
              <a:gdLst/>
              <a:ahLst/>
              <a:cxnLst/>
              <a:rect l="l" t="t" r="r" b="b"/>
              <a:pathLst>
                <a:path w="3600450" h="1466215">
                  <a:moveTo>
                    <a:pt x="3600071" y="0"/>
                  </a:moveTo>
                  <a:lnTo>
                    <a:pt x="0" y="0"/>
                  </a:lnTo>
                  <a:lnTo>
                    <a:pt x="0" y="1465923"/>
                  </a:lnTo>
                  <a:lnTo>
                    <a:pt x="3600071" y="1465923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971303" y="9913518"/>
            <a:ext cx="24098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80" dirty="0">
                <a:solidFill>
                  <a:srgbClr val="444444"/>
                </a:solidFill>
                <a:latin typeface="Arial"/>
                <a:cs typeface="Arial"/>
              </a:rPr>
              <a:t>CA</a:t>
            </a:r>
            <a:r>
              <a:rPr sz="3300" b="1" spc="-24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300" b="1" spc="-23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300" b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b="1" spc="-11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300" b="1" spc="-30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3300" b="1" spc="-280" dirty="0">
                <a:solidFill>
                  <a:srgbClr val="444444"/>
                </a:solidFill>
                <a:latin typeface="Arial"/>
                <a:cs typeface="Arial"/>
              </a:rPr>
              <a:t>AC</a:t>
            </a:r>
            <a:r>
              <a:rPr sz="3300" b="1" spc="-254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389" y="2700654"/>
            <a:ext cx="5624072" cy="79183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915856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29171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CALL	STACK</a:t>
            </a: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0125" y="2222842"/>
            <a:ext cx="261772" cy="2617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196426" y="2171266"/>
            <a:ext cx="41910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Compiled</a:t>
            </a: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starts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94537" y="5812548"/>
            <a:ext cx="3763010" cy="1576070"/>
          </a:xfrm>
          <a:prstGeom prst="rect">
            <a:avLst/>
          </a:prstGeom>
        </p:spPr>
        <p:txBody>
          <a:bodyPr vert="horz" wrap="square" lIns="0" tIns="515620" rIns="0" bIns="0" rtlCol="0">
            <a:spAutoFit/>
          </a:bodyPr>
          <a:lstStyle/>
          <a:p>
            <a:pPr marL="1001394">
              <a:lnSpc>
                <a:spcPct val="100000"/>
              </a:lnSpc>
              <a:spcBef>
                <a:spcPts val="4060"/>
              </a:spcBef>
            </a:pPr>
            <a:r>
              <a:rPr sz="3300" spc="-5" dirty="0">
                <a:solidFill>
                  <a:srgbClr val="FFFFFF"/>
                </a:solidFill>
                <a:latin typeface="Courier New"/>
                <a:cs typeface="Courier New"/>
              </a:rPr>
              <a:t>first()</a:t>
            </a:r>
            <a:endParaRPr sz="33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294504" y="3936303"/>
            <a:ext cx="3763010" cy="1570990"/>
            <a:chOff x="13294504" y="3936303"/>
            <a:chExt cx="3763010" cy="1570990"/>
          </a:xfrm>
        </p:grpSpPr>
        <p:sp>
          <p:nvSpPr>
            <p:cNvPr id="21" name="object 21"/>
            <p:cNvSpPr/>
            <p:nvPr/>
          </p:nvSpPr>
          <p:spPr>
            <a:xfrm>
              <a:off x="13346888" y="3988694"/>
              <a:ext cx="3658235" cy="1466215"/>
            </a:xfrm>
            <a:custGeom>
              <a:avLst/>
              <a:gdLst/>
              <a:ahLst/>
              <a:cxnLst/>
              <a:rect l="l" t="t" r="r" b="b"/>
              <a:pathLst>
                <a:path w="3658234" h="1466214">
                  <a:moveTo>
                    <a:pt x="29057" y="0"/>
                  </a:moveTo>
                  <a:lnTo>
                    <a:pt x="0" y="0"/>
                  </a:lnTo>
                  <a:lnTo>
                    <a:pt x="0" y="1465922"/>
                  </a:lnTo>
                  <a:lnTo>
                    <a:pt x="29057" y="1465922"/>
                  </a:lnTo>
                  <a:lnTo>
                    <a:pt x="29057" y="0"/>
                  </a:lnTo>
                  <a:close/>
                </a:path>
                <a:path w="3658234" h="1466214">
                  <a:moveTo>
                    <a:pt x="3658197" y="0"/>
                  </a:moveTo>
                  <a:lnTo>
                    <a:pt x="3629126" y="0"/>
                  </a:lnTo>
                  <a:lnTo>
                    <a:pt x="3629126" y="1465922"/>
                  </a:lnTo>
                  <a:lnTo>
                    <a:pt x="3658197" y="1465922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346892" y="3988691"/>
              <a:ext cx="3658235" cy="1466215"/>
            </a:xfrm>
            <a:custGeom>
              <a:avLst/>
              <a:gdLst/>
              <a:ahLst/>
              <a:cxnLst/>
              <a:rect l="l" t="t" r="r" b="b"/>
              <a:pathLst>
                <a:path w="3658234" h="1466214">
                  <a:moveTo>
                    <a:pt x="0" y="0"/>
                  </a:moveTo>
                  <a:lnTo>
                    <a:pt x="3658194" y="0"/>
                  </a:lnTo>
                  <a:lnTo>
                    <a:pt x="3658194" y="1465923"/>
                  </a:lnTo>
                  <a:lnTo>
                    <a:pt x="0" y="1465923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375948" y="3988691"/>
              <a:ext cx="3600450" cy="1466215"/>
            </a:xfrm>
            <a:custGeom>
              <a:avLst/>
              <a:gdLst/>
              <a:ahLst/>
              <a:cxnLst/>
              <a:rect l="l" t="t" r="r" b="b"/>
              <a:pathLst>
                <a:path w="3600450" h="1466214">
                  <a:moveTo>
                    <a:pt x="3600071" y="0"/>
                  </a:moveTo>
                  <a:lnTo>
                    <a:pt x="0" y="0"/>
                  </a:lnTo>
                  <a:lnTo>
                    <a:pt x="0" y="1465923"/>
                  </a:lnTo>
                  <a:lnTo>
                    <a:pt x="3600071" y="1465923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294537" y="3936336"/>
            <a:ext cx="3763010" cy="1570990"/>
          </a:xfrm>
          <a:prstGeom prst="rect">
            <a:avLst/>
          </a:prstGeom>
        </p:spPr>
        <p:txBody>
          <a:bodyPr vert="horz" wrap="square" lIns="0" tIns="513714" rIns="0" bIns="0" rtlCol="0">
            <a:spAutoFit/>
          </a:bodyPr>
          <a:lstStyle/>
          <a:p>
            <a:pPr marL="875665">
              <a:lnSpc>
                <a:spcPct val="100000"/>
              </a:lnSpc>
              <a:spcBef>
                <a:spcPts val="4044"/>
              </a:spcBef>
            </a:pPr>
            <a:r>
              <a:rPr sz="3300" spc="-5" dirty="0">
                <a:solidFill>
                  <a:srgbClr val="FFFFFF"/>
                </a:solidFill>
                <a:latin typeface="Courier New"/>
                <a:cs typeface="Courier New"/>
              </a:rPr>
              <a:t>second()</a:t>
            </a:r>
            <a:endParaRPr sz="33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294504" y="7694507"/>
            <a:ext cx="3763010" cy="1567815"/>
            <a:chOff x="13294504" y="7694507"/>
            <a:chExt cx="3763010" cy="1567815"/>
          </a:xfrm>
        </p:grpSpPr>
        <p:sp>
          <p:nvSpPr>
            <p:cNvPr id="26" name="object 26"/>
            <p:cNvSpPr/>
            <p:nvPr/>
          </p:nvSpPr>
          <p:spPr>
            <a:xfrm>
              <a:off x="13346888" y="7746904"/>
              <a:ext cx="3658235" cy="1463040"/>
            </a:xfrm>
            <a:custGeom>
              <a:avLst/>
              <a:gdLst/>
              <a:ahLst/>
              <a:cxnLst/>
              <a:rect l="l" t="t" r="r" b="b"/>
              <a:pathLst>
                <a:path w="3658234" h="1463040">
                  <a:moveTo>
                    <a:pt x="29057" y="0"/>
                  </a:moveTo>
                  <a:lnTo>
                    <a:pt x="0" y="0"/>
                  </a:lnTo>
                  <a:lnTo>
                    <a:pt x="0" y="1462417"/>
                  </a:lnTo>
                  <a:lnTo>
                    <a:pt x="29057" y="1462417"/>
                  </a:lnTo>
                  <a:lnTo>
                    <a:pt x="29057" y="0"/>
                  </a:lnTo>
                  <a:close/>
                </a:path>
                <a:path w="3658234" h="1463040">
                  <a:moveTo>
                    <a:pt x="3658197" y="0"/>
                  </a:moveTo>
                  <a:lnTo>
                    <a:pt x="3629126" y="0"/>
                  </a:lnTo>
                  <a:lnTo>
                    <a:pt x="3629126" y="1462417"/>
                  </a:lnTo>
                  <a:lnTo>
                    <a:pt x="3658197" y="1462417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346892" y="7746895"/>
              <a:ext cx="3658235" cy="1463040"/>
            </a:xfrm>
            <a:custGeom>
              <a:avLst/>
              <a:gdLst/>
              <a:ahLst/>
              <a:cxnLst/>
              <a:rect l="l" t="t" r="r" b="b"/>
              <a:pathLst>
                <a:path w="3658234" h="1463040">
                  <a:moveTo>
                    <a:pt x="0" y="0"/>
                  </a:moveTo>
                  <a:lnTo>
                    <a:pt x="3658194" y="0"/>
                  </a:lnTo>
                  <a:lnTo>
                    <a:pt x="3658194" y="1462423"/>
                  </a:lnTo>
                  <a:lnTo>
                    <a:pt x="0" y="1462423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375948" y="7746009"/>
              <a:ext cx="3600450" cy="1464310"/>
            </a:xfrm>
            <a:custGeom>
              <a:avLst/>
              <a:gdLst/>
              <a:ahLst/>
              <a:cxnLst/>
              <a:rect l="l" t="t" r="r" b="b"/>
              <a:pathLst>
                <a:path w="3600450" h="1464309">
                  <a:moveTo>
                    <a:pt x="3600071" y="0"/>
                  </a:moveTo>
                  <a:lnTo>
                    <a:pt x="0" y="0"/>
                  </a:lnTo>
                  <a:lnTo>
                    <a:pt x="0" y="1464195"/>
                  </a:lnTo>
                  <a:lnTo>
                    <a:pt x="3600071" y="1464195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294537" y="7694540"/>
            <a:ext cx="3763010" cy="156718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300" b="1" spc="-135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266767" y="9704337"/>
            <a:ext cx="5781675" cy="1047115"/>
            <a:chOff x="12266767" y="9704337"/>
            <a:chExt cx="5781675" cy="1047115"/>
          </a:xfrm>
        </p:grpSpPr>
        <p:sp>
          <p:nvSpPr>
            <p:cNvPr id="31" name="object 31"/>
            <p:cNvSpPr/>
            <p:nvPr/>
          </p:nvSpPr>
          <p:spPr>
            <a:xfrm>
              <a:off x="12287709" y="10254804"/>
              <a:ext cx="1382395" cy="146685"/>
            </a:xfrm>
            <a:custGeom>
              <a:avLst/>
              <a:gdLst/>
              <a:ahLst/>
              <a:cxnLst/>
              <a:rect l="l" t="t" r="r" b="b"/>
              <a:pathLst>
                <a:path w="1382394" h="146684">
                  <a:moveTo>
                    <a:pt x="0" y="74828"/>
                  </a:moveTo>
                  <a:lnTo>
                    <a:pt x="48763" y="86581"/>
                  </a:lnTo>
                  <a:lnTo>
                    <a:pt x="97519" y="97285"/>
                  </a:lnTo>
                  <a:lnTo>
                    <a:pt x="146267" y="106941"/>
                  </a:lnTo>
                  <a:lnTo>
                    <a:pt x="195007" y="115548"/>
                  </a:lnTo>
                  <a:lnTo>
                    <a:pt x="243739" y="123107"/>
                  </a:lnTo>
                  <a:lnTo>
                    <a:pt x="292463" y="129617"/>
                  </a:lnTo>
                  <a:lnTo>
                    <a:pt x="341179" y="135079"/>
                  </a:lnTo>
                  <a:lnTo>
                    <a:pt x="389887" y="139493"/>
                  </a:lnTo>
                  <a:lnTo>
                    <a:pt x="438587" y="142858"/>
                  </a:lnTo>
                  <a:lnTo>
                    <a:pt x="487280" y="145175"/>
                  </a:lnTo>
                  <a:lnTo>
                    <a:pt x="535964" y="146443"/>
                  </a:lnTo>
                  <a:lnTo>
                    <a:pt x="584640" y="146663"/>
                  </a:lnTo>
                  <a:lnTo>
                    <a:pt x="633309" y="145835"/>
                  </a:lnTo>
                  <a:lnTo>
                    <a:pt x="681969" y="143958"/>
                  </a:lnTo>
                  <a:lnTo>
                    <a:pt x="730622" y="141033"/>
                  </a:lnTo>
                  <a:lnTo>
                    <a:pt x="779267" y="137059"/>
                  </a:lnTo>
                  <a:lnTo>
                    <a:pt x="827903" y="132037"/>
                  </a:lnTo>
                  <a:lnTo>
                    <a:pt x="876532" y="125966"/>
                  </a:lnTo>
                  <a:lnTo>
                    <a:pt x="925153" y="118847"/>
                  </a:lnTo>
                  <a:lnTo>
                    <a:pt x="973766" y="110680"/>
                  </a:lnTo>
                  <a:lnTo>
                    <a:pt x="1022371" y="101464"/>
                  </a:lnTo>
                  <a:lnTo>
                    <a:pt x="1070968" y="91200"/>
                  </a:lnTo>
                  <a:lnTo>
                    <a:pt x="1119557" y="79887"/>
                  </a:lnTo>
                  <a:lnTo>
                    <a:pt x="1168139" y="67526"/>
                  </a:lnTo>
                  <a:lnTo>
                    <a:pt x="1216712" y="54117"/>
                  </a:lnTo>
                  <a:lnTo>
                    <a:pt x="1265277" y="39659"/>
                  </a:lnTo>
                  <a:lnTo>
                    <a:pt x="1313835" y="24152"/>
                  </a:lnTo>
                  <a:lnTo>
                    <a:pt x="1362384" y="7598"/>
                  </a:lnTo>
                  <a:lnTo>
                    <a:pt x="138194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618286" y="10180399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5">
                  <a:moveTo>
                    <a:pt x="0" y="0"/>
                  </a:moveTo>
                  <a:lnTo>
                    <a:pt x="63694" y="163975"/>
                  </a:lnTo>
                  <a:lnTo>
                    <a:pt x="195816" y="1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01157" y="9704337"/>
              <a:ext cx="1047088" cy="104708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586953" y="9788011"/>
            <a:ext cx="45656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“Place”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where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execution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contexts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get</a:t>
            </a:r>
            <a:endParaRPr sz="21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19165" y="10144021"/>
            <a:ext cx="452818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stacked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top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each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other,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keep</a:t>
            </a:r>
            <a:endParaRPr sz="21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19165" y="10500031"/>
            <a:ext cx="465836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track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where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we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are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execution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7759" y="4636770"/>
            <a:ext cx="838858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195" dirty="0"/>
              <a:t>Queries?</a:t>
            </a:r>
            <a:endParaRPr spc="-335" dirty="0"/>
          </a:p>
        </p:txBody>
      </p:sp>
    </p:spTree>
    <p:extLst>
      <p:ext uri="{BB962C8B-B14F-4D97-AF65-F5344CB8AC3E}">
        <p14:creationId xmlns:p14="http://schemas.microsoft.com/office/powerpoint/2010/main" val="1884858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4520" cy="169533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930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SCOPE AND THE SCOPE CHAIN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49351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61514" algn="l"/>
                <a:tab pos="3013710" algn="l"/>
                <a:tab pos="4518025" algn="l"/>
                <a:tab pos="5143500" algn="l"/>
                <a:tab pos="813879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SCOPING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AND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SCOPE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IN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JAVASCRIPT: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CONCEPTS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73255" y="3212810"/>
            <a:ext cx="16158210" cy="6737350"/>
            <a:chOff x="1973255" y="3212810"/>
            <a:chExt cx="16158210" cy="6737350"/>
          </a:xfrm>
        </p:grpSpPr>
        <p:sp>
          <p:nvSpPr>
            <p:cNvPr id="5" name="object 5"/>
            <p:cNvSpPr/>
            <p:nvPr/>
          </p:nvSpPr>
          <p:spPr>
            <a:xfrm>
              <a:off x="1973255" y="3212810"/>
              <a:ext cx="16158210" cy="6737350"/>
            </a:xfrm>
            <a:custGeom>
              <a:avLst/>
              <a:gdLst/>
              <a:ahLst/>
              <a:cxnLst/>
              <a:rect l="l" t="t" r="r" b="b"/>
              <a:pathLst>
                <a:path w="16158210" h="6737350">
                  <a:moveTo>
                    <a:pt x="16157591" y="0"/>
                  </a:moveTo>
                  <a:lnTo>
                    <a:pt x="0" y="0"/>
                  </a:lnTo>
                  <a:lnTo>
                    <a:pt x="0" y="6736887"/>
                  </a:lnTo>
                  <a:lnTo>
                    <a:pt x="16157591" y="6736887"/>
                  </a:lnTo>
                  <a:lnTo>
                    <a:pt x="16157591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4445192"/>
              <a:ext cx="303655" cy="3036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5944623"/>
              <a:ext cx="303655" cy="303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6903756"/>
              <a:ext cx="303655" cy="3036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8403187"/>
              <a:ext cx="303655" cy="3036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738852" y="4250594"/>
            <a:ext cx="13001625" cy="4523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19075">
              <a:lnSpc>
                <a:spcPct val="136400"/>
              </a:lnSpc>
              <a:spcBef>
                <a:spcPts val="90"/>
              </a:spcBef>
            </a:pPr>
            <a:r>
              <a:rPr sz="2600" b="1" spc="-90" dirty="0">
                <a:solidFill>
                  <a:srgbClr val="444444"/>
                </a:solidFill>
                <a:latin typeface="Arial"/>
                <a:cs typeface="Arial"/>
              </a:rPr>
              <a:t>Scoping:</a:t>
            </a:r>
            <a:r>
              <a:rPr sz="260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How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Arial"/>
                <a:cs typeface="Arial"/>
              </a:rPr>
              <a:t>our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444"/>
                </a:solidFill>
                <a:latin typeface="Arial"/>
                <a:cs typeface="Arial"/>
              </a:rPr>
              <a:t>program’s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30" dirty="0">
                <a:solidFill>
                  <a:srgbClr val="444444"/>
                </a:solidFill>
                <a:latin typeface="Arial"/>
                <a:cs typeface="Arial"/>
              </a:rPr>
              <a:t>organized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6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Arial"/>
                <a:cs typeface="Arial"/>
              </a:rPr>
              <a:t>accessed.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i="1" spc="-70" dirty="0">
                <a:solidFill>
                  <a:srgbClr val="444444"/>
                </a:solidFill>
                <a:latin typeface="Calibri"/>
                <a:cs typeface="Calibri"/>
              </a:rPr>
              <a:t>“Where</a:t>
            </a:r>
            <a:r>
              <a:rPr sz="26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45" dirty="0">
                <a:solidFill>
                  <a:srgbClr val="444444"/>
                </a:solidFill>
                <a:latin typeface="Calibri"/>
                <a:cs typeface="Calibri"/>
              </a:rPr>
              <a:t>do</a:t>
            </a:r>
            <a:r>
              <a:rPr sz="2600" i="1" spc="3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25" dirty="0">
                <a:solidFill>
                  <a:srgbClr val="444444"/>
                </a:solidFill>
                <a:latin typeface="Calibri"/>
                <a:cs typeface="Calibri"/>
              </a:rPr>
              <a:t>variables </a:t>
            </a:r>
            <a:r>
              <a:rPr sz="2600" i="1" spc="-57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-65" dirty="0">
                <a:solidFill>
                  <a:srgbClr val="444444"/>
                </a:solidFill>
                <a:latin typeface="Calibri"/>
                <a:cs typeface="Calibri"/>
              </a:rPr>
              <a:t>live?”</a:t>
            </a:r>
            <a:r>
              <a:rPr sz="2600" i="1" spc="5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i="1" spc="-70" dirty="0">
                <a:solidFill>
                  <a:srgbClr val="444444"/>
                </a:solidFill>
                <a:latin typeface="Calibri"/>
                <a:cs typeface="Calibri"/>
              </a:rPr>
              <a:t>“Where</a:t>
            </a:r>
            <a:r>
              <a:rPr sz="2600" i="1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80" dirty="0">
                <a:solidFill>
                  <a:srgbClr val="444444"/>
                </a:solidFill>
                <a:latin typeface="Calibri"/>
                <a:cs typeface="Calibri"/>
              </a:rPr>
              <a:t>can</a:t>
            </a:r>
            <a:r>
              <a:rPr sz="2600" i="1" spc="20" dirty="0">
                <a:solidFill>
                  <a:srgbClr val="444444"/>
                </a:solidFill>
                <a:latin typeface="Calibri"/>
                <a:cs typeface="Calibri"/>
              </a:rPr>
              <a:t> we </a:t>
            </a:r>
            <a:r>
              <a:rPr sz="2600" i="1" spc="155" dirty="0">
                <a:solidFill>
                  <a:srgbClr val="444444"/>
                </a:solidFill>
                <a:latin typeface="Calibri"/>
                <a:cs typeface="Calibri"/>
              </a:rPr>
              <a:t>access</a:t>
            </a:r>
            <a:r>
              <a:rPr sz="26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44444"/>
                </a:solidFill>
                <a:latin typeface="Calibri"/>
                <a:cs typeface="Calibri"/>
              </a:rPr>
              <a:t>a</a:t>
            </a:r>
            <a:r>
              <a:rPr sz="2600" i="1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30" dirty="0">
                <a:solidFill>
                  <a:srgbClr val="444444"/>
                </a:solidFill>
                <a:latin typeface="Calibri"/>
                <a:cs typeface="Calibri"/>
              </a:rPr>
              <a:t>certain</a:t>
            </a:r>
            <a:r>
              <a:rPr sz="2600" i="1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-20" dirty="0">
                <a:solidFill>
                  <a:srgbClr val="444444"/>
                </a:solidFill>
                <a:latin typeface="Calibri"/>
                <a:cs typeface="Calibri"/>
              </a:rPr>
              <a:t>variable,</a:t>
            </a:r>
            <a:r>
              <a:rPr sz="2600" i="1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25" dirty="0">
                <a:solidFill>
                  <a:srgbClr val="444444"/>
                </a:solidFill>
                <a:latin typeface="Calibri"/>
                <a:cs typeface="Calibri"/>
              </a:rPr>
              <a:t>and</a:t>
            </a:r>
            <a:r>
              <a:rPr sz="2600" i="1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10" dirty="0">
                <a:solidFill>
                  <a:srgbClr val="444444"/>
                </a:solidFill>
                <a:latin typeface="Calibri"/>
                <a:cs typeface="Calibri"/>
              </a:rPr>
              <a:t>where</a:t>
            </a:r>
            <a:r>
              <a:rPr sz="2600" i="1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-90" dirty="0">
                <a:solidFill>
                  <a:srgbClr val="444444"/>
                </a:solidFill>
                <a:latin typeface="Calibri"/>
                <a:cs typeface="Calibri"/>
              </a:rPr>
              <a:t>not?”</a:t>
            </a:r>
            <a:r>
              <a:rPr sz="2600" spc="-90" dirty="0">
                <a:solidFill>
                  <a:srgbClr val="444444"/>
                </a:solidFill>
                <a:latin typeface="Arial"/>
                <a:cs typeface="Arial"/>
              </a:rPr>
              <a:t>;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Lexical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90" dirty="0">
                <a:solidFill>
                  <a:srgbClr val="444444"/>
                </a:solidFill>
                <a:latin typeface="Arial"/>
                <a:cs typeface="Arial"/>
              </a:rPr>
              <a:t>scoping:</a:t>
            </a:r>
            <a:r>
              <a:rPr sz="260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444"/>
                </a:solidFill>
                <a:latin typeface="Arial"/>
                <a:cs typeface="Arial"/>
              </a:rPr>
              <a:t>Scoping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3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Arial"/>
                <a:cs typeface="Arial"/>
              </a:rPr>
              <a:t>controlled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444444"/>
                </a:solidFill>
                <a:latin typeface="Arial"/>
                <a:cs typeface="Arial"/>
              </a:rPr>
              <a:t>by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50" dirty="0">
                <a:solidFill>
                  <a:srgbClr val="444444"/>
                </a:solidFill>
                <a:latin typeface="Arial"/>
                <a:cs typeface="Arial"/>
              </a:rPr>
              <a:t>placement</a:t>
            </a:r>
            <a:r>
              <a:rPr sz="26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8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55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Arial"/>
                <a:cs typeface="Arial"/>
              </a:rPr>
              <a:t>blocks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444444"/>
                </a:solidFill>
                <a:latin typeface="Arial"/>
                <a:cs typeface="Arial"/>
              </a:rPr>
              <a:t>code;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 dirty="0">
              <a:latin typeface="Arial"/>
              <a:cs typeface="Arial"/>
            </a:endParaRPr>
          </a:p>
          <a:p>
            <a:pPr marL="12700" marR="8255">
              <a:lnSpc>
                <a:spcPct val="136400"/>
              </a:lnSpc>
            </a:pPr>
            <a:r>
              <a:rPr sz="2600" b="1" spc="-90" dirty="0">
                <a:solidFill>
                  <a:srgbClr val="444444"/>
                </a:solidFill>
                <a:latin typeface="Arial"/>
                <a:cs typeface="Arial"/>
              </a:rPr>
              <a:t>Scope: </a:t>
            </a:r>
            <a:r>
              <a:rPr sz="2600" spc="-40" dirty="0">
                <a:solidFill>
                  <a:srgbClr val="444444"/>
                </a:solidFill>
                <a:latin typeface="Arial"/>
                <a:cs typeface="Arial"/>
              </a:rPr>
              <a:t>Space </a:t>
            </a:r>
            <a:r>
              <a:rPr sz="2600" spc="20" dirty="0">
                <a:solidFill>
                  <a:srgbClr val="444444"/>
                </a:solidFill>
                <a:latin typeface="Arial"/>
                <a:cs typeface="Arial"/>
              </a:rPr>
              <a:t>or environment in </a:t>
            </a:r>
            <a:r>
              <a:rPr sz="2600" spc="45" dirty="0">
                <a:solidFill>
                  <a:srgbClr val="444444"/>
                </a:solidFill>
                <a:latin typeface="Arial"/>
                <a:cs typeface="Arial"/>
              </a:rPr>
              <a:t>which </a:t>
            </a:r>
            <a:r>
              <a:rPr sz="2600" spc="-30" dirty="0">
                <a:solidFill>
                  <a:srgbClr val="444444"/>
                </a:solidFill>
                <a:latin typeface="Arial"/>
                <a:cs typeface="Arial"/>
              </a:rPr>
              <a:t>a </a:t>
            </a:r>
            <a:r>
              <a:rPr sz="2600" spc="25" dirty="0">
                <a:solidFill>
                  <a:srgbClr val="444444"/>
                </a:solidFill>
                <a:latin typeface="Arial"/>
                <a:cs typeface="Arial"/>
              </a:rPr>
              <a:t>certain </a:t>
            </a:r>
            <a:r>
              <a:rPr sz="2600" spc="-15" dirty="0">
                <a:solidFill>
                  <a:srgbClr val="444444"/>
                </a:solidFill>
                <a:latin typeface="Arial"/>
                <a:cs typeface="Arial"/>
              </a:rPr>
              <a:t>variable </a:t>
            </a:r>
            <a:r>
              <a:rPr sz="2600" spc="30" dirty="0">
                <a:solidFill>
                  <a:srgbClr val="444444"/>
                </a:solidFill>
                <a:latin typeface="Arial"/>
                <a:cs typeface="Arial"/>
              </a:rPr>
              <a:t>is </a:t>
            </a:r>
            <a:r>
              <a:rPr sz="2600" spc="25" dirty="0">
                <a:solidFill>
                  <a:srgbClr val="444444"/>
                </a:solidFill>
                <a:latin typeface="Arial"/>
                <a:cs typeface="Arial"/>
              </a:rPr>
              <a:t>declared </a:t>
            </a:r>
            <a:r>
              <a:rPr sz="2600" spc="-5" dirty="0">
                <a:solidFill>
                  <a:srgbClr val="444444"/>
                </a:solidFill>
                <a:latin typeface="Arial"/>
                <a:cs typeface="Arial"/>
              </a:rPr>
              <a:t>(</a:t>
            </a:r>
            <a:r>
              <a:rPr sz="2600" i="1" spc="-5" dirty="0">
                <a:solidFill>
                  <a:srgbClr val="444444"/>
                </a:solidFill>
                <a:latin typeface="Calibri"/>
                <a:cs typeface="Calibri"/>
              </a:rPr>
              <a:t>variable </a:t>
            </a:r>
            <a:r>
              <a:rPr sz="2600" i="1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25" dirty="0">
                <a:solidFill>
                  <a:srgbClr val="444444"/>
                </a:solidFill>
                <a:latin typeface="Calibri"/>
                <a:cs typeface="Calibri"/>
              </a:rPr>
              <a:t>environment</a:t>
            </a:r>
            <a:r>
              <a:rPr sz="2600" i="1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5" dirty="0">
                <a:solidFill>
                  <a:srgbClr val="444444"/>
                </a:solidFill>
                <a:latin typeface="Calibri"/>
                <a:cs typeface="Calibri"/>
              </a:rPr>
              <a:t>in</a:t>
            </a:r>
            <a:r>
              <a:rPr sz="26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120" dirty="0">
                <a:solidFill>
                  <a:srgbClr val="444444"/>
                </a:solidFill>
                <a:latin typeface="Calibri"/>
                <a:cs typeface="Calibri"/>
              </a:rPr>
              <a:t>case</a:t>
            </a:r>
            <a:r>
              <a:rPr sz="2600" i="1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35" dirty="0">
                <a:solidFill>
                  <a:srgbClr val="444444"/>
                </a:solidFill>
                <a:latin typeface="Calibri"/>
                <a:cs typeface="Calibri"/>
              </a:rPr>
              <a:t>of</a:t>
            </a:r>
            <a:r>
              <a:rPr sz="2600" i="1" spc="3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600" i="1" spc="40" dirty="0">
                <a:solidFill>
                  <a:srgbClr val="444444"/>
                </a:solidFill>
                <a:latin typeface="Calibri"/>
                <a:cs typeface="Calibri"/>
              </a:rPr>
              <a:t>functions</a:t>
            </a:r>
            <a:r>
              <a:rPr sz="2600" spc="40" dirty="0">
                <a:solidFill>
                  <a:srgbClr val="444444"/>
                </a:solidFill>
                <a:latin typeface="Arial"/>
                <a:cs typeface="Arial"/>
              </a:rPr>
              <a:t>).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35" dirty="0">
                <a:solidFill>
                  <a:srgbClr val="444444"/>
                </a:solidFill>
                <a:latin typeface="Arial"/>
                <a:cs typeface="Arial"/>
              </a:rPr>
              <a:t>There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3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55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444444"/>
                </a:solidFill>
                <a:latin typeface="Arial"/>
                <a:cs typeface="Arial"/>
              </a:rPr>
              <a:t>scope,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9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444444"/>
                </a:solidFill>
                <a:latin typeface="Arial"/>
                <a:cs typeface="Arial"/>
              </a:rPr>
              <a:t>scope,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6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70" dirty="0">
                <a:solidFill>
                  <a:srgbClr val="444444"/>
                </a:solidFill>
                <a:latin typeface="Arial"/>
                <a:cs typeface="Arial"/>
              </a:rPr>
              <a:t>block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444444"/>
                </a:solidFill>
                <a:latin typeface="Arial"/>
                <a:cs typeface="Arial"/>
              </a:rPr>
              <a:t>scope;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600" b="1" spc="-8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1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 variable:</a:t>
            </a:r>
            <a:r>
              <a:rPr sz="26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444444"/>
                </a:solidFill>
                <a:latin typeface="Arial"/>
                <a:cs typeface="Arial"/>
              </a:rPr>
              <a:t>Region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8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Arial"/>
                <a:cs typeface="Arial"/>
              </a:rPr>
              <a:t>our</a:t>
            </a:r>
            <a:r>
              <a:rPr sz="26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444444"/>
                </a:solidFill>
                <a:latin typeface="Arial"/>
                <a:cs typeface="Arial"/>
              </a:rPr>
              <a:t>where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Arial"/>
                <a:cs typeface="Arial"/>
              </a:rPr>
              <a:t>certain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sz="26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35" dirty="0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sz="26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Arial"/>
                <a:cs typeface="Arial"/>
              </a:rPr>
              <a:t>accessed.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6124" y="1717969"/>
            <a:ext cx="5755640" cy="3512820"/>
            <a:chOff x="306124" y="1717969"/>
            <a:chExt cx="5755640" cy="35128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124" y="1717969"/>
              <a:ext cx="5755054" cy="35125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5228" y="2305627"/>
              <a:ext cx="4056846" cy="181436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 rot="21000000">
            <a:off x="1383633" y="2916201"/>
            <a:ext cx="3589819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SCOPE CONCEPTS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15362276" y="0"/>
            <a:ext cx="4742180" cy="3628390"/>
            <a:chOff x="15362276" y="0"/>
            <a:chExt cx="4742180" cy="362839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2276" y="0"/>
              <a:ext cx="4741824" cy="362825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105709" y="454174"/>
              <a:ext cx="3589654" cy="2252345"/>
            </a:xfrm>
            <a:custGeom>
              <a:avLst/>
              <a:gdLst/>
              <a:ahLst/>
              <a:cxnLst/>
              <a:rect l="l" t="t" r="r" b="b"/>
              <a:pathLst>
                <a:path w="3589655" h="225234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34701" y="1306607"/>
              <a:ext cx="230359" cy="2303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34701" y="1745337"/>
              <a:ext cx="230359" cy="2303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400788" y="1626810"/>
            <a:ext cx="2999740" cy="455295"/>
          </a:xfrm>
          <a:prstGeom prst="rect">
            <a:avLst/>
          </a:prstGeom>
          <a:ln w="62825">
            <a:solidFill>
              <a:srgbClr val="F1425D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642620">
              <a:lnSpc>
                <a:spcPct val="100000"/>
              </a:lnSpc>
              <a:spcBef>
                <a:spcPts val="690"/>
              </a:spcBef>
            </a:pP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18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34700" y="2184299"/>
            <a:ext cx="230359" cy="23035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6105708" y="454174"/>
            <a:ext cx="3589654" cy="225234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30"/>
              </a:spcBef>
            </a:pPr>
            <a:r>
              <a:rPr sz="2150" b="1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b="1" spc="-80" dirty="0">
                <a:solidFill>
                  <a:srgbClr val="444444"/>
                </a:solidFill>
                <a:latin typeface="Arial"/>
                <a:cs typeface="Arial"/>
              </a:rPr>
              <a:t>X</a:t>
            </a:r>
            <a:r>
              <a:rPr sz="2150" b="1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b="1" spc="-18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b="1" spc="-9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150" b="1" spc="-8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b="1" spc="3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150" b="1" spc="-2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b="1" spc="-3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18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b="1" spc="-2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b="1" spc="-7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b="1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b="1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b="1" spc="-80" dirty="0">
                <a:solidFill>
                  <a:srgbClr val="444444"/>
                </a:solidFill>
                <a:latin typeface="Arial"/>
                <a:cs typeface="Arial"/>
              </a:rPr>
              <a:t>X</a:t>
            </a:r>
            <a:r>
              <a:rPr sz="2150" b="1" spc="-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endParaRPr sz="2150">
              <a:latin typeface="Arial"/>
              <a:cs typeface="Arial"/>
            </a:endParaRPr>
          </a:p>
          <a:p>
            <a:pPr marL="937894">
              <a:lnSpc>
                <a:spcPct val="100000"/>
              </a:lnSpc>
              <a:spcBef>
                <a:spcPts val="1755"/>
              </a:spcBef>
            </a:pP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18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937894">
              <a:lnSpc>
                <a:spcPct val="100000"/>
              </a:lnSpc>
              <a:spcBef>
                <a:spcPts val="1989"/>
              </a:spcBef>
            </a:pPr>
            <a:r>
              <a:rPr sz="1800" spc="5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1800" spc="-6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1800" spc="-6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1800" spc="30" dirty="0">
                <a:solidFill>
                  <a:srgbClr val="444444"/>
                </a:solidFill>
                <a:latin typeface="Arial"/>
                <a:cs typeface="Arial"/>
              </a:rPr>
              <a:t>yw</a:t>
            </a:r>
            <a:r>
              <a:rPr sz="1800" spc="3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1800" spc="2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6701366" y="1361215"/>
              <a:ext cx="6701790" cy="9947910"/>
            </a:xfrm>
            <a:custGeom>
              <a:avLst/>
              <a:gdLst/>
              <a:ahLst/>
              <a:cxnLst/>
              <a:rect l="l" t="t" r="r" b="b"/>
              <a:pathLst>
                <a:path w="6701790" h="9947910">
                  <a:moveTo>
                    <a:pt x="6701366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6701366" y="9947341"/>
                  </a:lnTo>
                  <a:lnTo>
                    <a:pt x="670136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8852" y="3427906"/>
              <a:ext cx="5826389" cy="25888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8991542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1481455" algn="l"/>
                <a:tab pos="3089275" algn="l"/>
                <a:tab pos="3808729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3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TYPES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OF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SCOPE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4766" y="2090813"/>
            <a:ext cx="3754567" cy="8344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23250" y="2182839"/>
            <a:ext cx="4191000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04975" algn="l"/>
              </a:tabLst>
            </a:pP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FUNCTION</a:t>
            </a: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SCOPE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399" y="2090813"/>
            <a:ext cx="3754567" cy="8344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93850" y="2182839"/>
            <a:ext cx="3429000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42390" algn="l"/>
              </a:tabLst>
            </a:pP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GLOBAL	SCOPE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76133" y="2090813"/>
            <a:ext cx="3754567" cy="8344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876133" y="2182839"/>
            <a:ext cx="4396117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57605" algn="l"/>
                <a:tab pos="2286000" algn="l"/>
              </a:tabLst>
            </a:pP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BLOCK</a:t>
            </a:r>
            <a:r>
              <a:rPr lang="en-IN"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 </a:t>
            </a:r>
            <a:r>
              <a:rPr sz="37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SCOPE	(ES6)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437486" y="3427906"/>
            <a:ext cx="19229705" cy="2315845"/>
            <a:chOff x="437486" y="3427906"/>
            <a:chExt cx="19229705" cy="231584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486" y="3427906"/>
              <a:ext cx="5826389" cy="13290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40217" y="3427906"/>
              <a:ext cx="5826389" cy="23155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393983" y="4805405"/>
              <a:ext cx="278130" cy="63500"/>
            </a:xfrm>
            <a:custGeom>
              <a:avLst/>
              <a:gdLst/>
              <a:ahLst/>
              <a:cxnLst/>
              <a:rect l="l" t="t" r="r" b="b"/>
              <a:pathLst>
                <a:path w="278130" h="63500">
                  <a:moveTo>
                    <a:pt x="278100" y="63405"/>
                  </a:moveTo>
                  <a:lnTo>
                    <a:pt x="15330" y="3497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74539" y="4741517"/>
              <a:ext cx="150495" cy="135255"/>
            </a:xfrm>
            <a:custGeom>
              <a:avLst/>
              <a:gdLst/>
              <a:ahLst/>
              <a:cxnLst/>
              <a:rect l="l" t="t" r="r" b="b"/>
              <a:pathLst>
                <a:path w="150494" h="135254">
                  <a:moveTo>
                    <a:pt x="150110" y="0"/>
                  </a:moveTo>
                  <a:lnTo>
                    <a:pt x="0" y="36658"/>
                  </a:lnTo>
                  <a:lnTo>
                    <a:pt x="119399" y="134758"/>
                  </a:lnTo>
                  <a:lnTo>
                    <a:pt x="15011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757258" y="4713791"/>
            <a:ext cx="40773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Examp</a:t>
            </a:r>
            <a:r>
              <a:rPr sz="1800" spc="70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1800" spc="-4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1800" spc="-15" dirty="0">
                <a:solidFill>
                  <a:srgbClr val="F2425D"/>
                </a:solidFill>
                <a:latin typeface="Arial"/>
                <a:cs typeface="Arial"/>
              </a:rPr>
              <a:t>:</a:t>
            </a:r>
            <a:r>
              <a:rPr sz="1800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Courier New"/>
                <a:cs typeface="Courier New"/>
              </a:rPr>
              <a:t>if</a:t>
            </a:r>
            <a:r>
              <a:rPr sz="1800" spc="-63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800" spc="25" dirty="0">
                <a:solidFill>
                  <a:srgbClr val="F2425D"/>
                </a:solidFill>
                <a:latin typeface="Arial"/>
                <a:cs typeface="Arial"/>
              </a:rPr>
              <a:t>b</a:t>
            </a:r>
            <a:r>
              <a:rPr sz="1800" spc="70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1800" spc="2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1800" spc="5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1800" spc="40" dirty="0">
                <a:solidFill>
                  <a:srgbClr val="F2425D"/>
                </a:solidFill>
                <a:latin typeface="Arial"/>
                <a:cs typeface="Arial"/>
              </a:rPr>
              <a:t>k</a:t>
            </a:r>
            <a:r>
              <a:rPr sz="1800" spc="-95" dirty="0">
                <a:solidFill>
                  <a:srgbClr val="F2425D"/>
                </a:solidFill>
                <a:latin typeface="Arial"/>
                <a:cs typeface="Arial"/>
              </a:rPr>
              <a:t>,</a:t>
            </a:r>
            <a:r>
              <a:rPr sz="18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Courier New"/>
                <a:cs typeface="Courier New"/>
              </a:rPr>
              <a:t>for</a:t>
            </a:r>
            <a:r>
              <a:rPr sz="1800" spc="-63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800" spc="70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1800" spc="25" dirty="0">
                <a:solidFill>
                  <a:srgbClr val="F2425D"/>
                </a:solidFill>
                <a:latin typeface="Arial"/>
                <a:cs typeface="Arial"/>
              </a:rPr>
              <a:t>oop</a:t>
            </a:r>
            <a:r>
              <a:rPr sz="18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F2425D"/>
                </a:solidFill>
                <a:latin typeface="Arial"/>
                <a:cs typeface="Arial"/>
              </a:rPr>
              <a:t>b</a:t>
            </a:r>
            <a:r>
              <a:rPr sz="1800" spc="70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1800" spc="2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1800" spc="5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1800" spc="40" dirty="0">
                <a:solidFill>
                  <a:srgbClr val="F2425D"/>
                </a:solidFill>
                <a:latin typeface="Arial"/>
                <a:cs typeface="Arial"/>
              </a:rPr>
              <a:t>k</a:t>
            </a:r>
            <a:r>
              <a:rPr sz="1800" spc="-95" dirty="0">
                <a:solidFill>
                  <a:srgbClr val="F2425D"/>
                </a:solidFill>
                <a:latin typeface="Arial"/>
                <a:cs typeface="Arial"/>
              </a:rPr>
              <a:t>,</a:t>
            </a:r>
            <a:r>
              <a:rPr sz="18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1800" spc="13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1800" spc="5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1800" spc="5" dirty="0">
                <a:solidFill>
                  <a:srgbClr val="F2425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98094" y="6611477"/>
            <a:ext cx="13580744" cy="2767330"/>
            <a:chOff x="798094" y="6611477"/>
            <a:chExt cx="13580744" cy="276733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094" y="6611477"/>
              <a:ext cx="282713" cy="28271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094" y="7363286"/>
              <a:ext cx="282713" cy="2827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994" y="6611477"/>
              <a:ext cx="282713" cy="28271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994" y="7853324"/>
              <a:ext cx="282713" cy="2827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96115" y="6611477"/>
              <a:ext cx="282713" cy="28271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6115" y="7853324"/>
              <a:ext cx="282713" cy="28271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96115" y="9095925"/>
              <a:ext cx="282713" cy="28271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294396" y="6560114"/>
            <a:ext cx="4591685" cy="1644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Outside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any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block</a:t>
            </a:r>
            <a:endParaRPr sz="2450">
              <a:latin typeface="Arial"/>
              <a:cs typeface="Arial"/>
            </a:endParaRPr>
          </a:p>
          <a:p>
            <a:pPr marL="12700" marR="5080">
              <a:lnSpc>
                <a:spcPct val="131200"/>
              </a:lnSpc>
              <a:spcBef>
                <a:spcPts val="2065"/>
              </a:spcBef>
            </a:pP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Variables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declared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in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global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accessible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everywhere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23294" y="6447029"/>
            <a:ext cx="3989704" cy="175768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4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accessible</a:t>
            </a:r>
            <a:r>
              <a:rPr sz="24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50" spc="9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450" spc="75" dirty="0">
                <a:solidFill>
                  <a:srgbClr val="444444"/>
                </a:solidFill>
                <a:latin typeface="Arial"/>
                <a:cs typeface="Arial"/>
              </a:rPr>
              <a:t>si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85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un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450" spc="17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450" spc="9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450" spc="-210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14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450" spc="-15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ou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450" spc="11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Also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called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local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592425" y="6447029"/>
            <a:ext cx="4533900" cy="348996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accessible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inside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block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(block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scoped)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spc="-145" dirty="0">
                <a:solidFill>
                  <a:srgbClr val="444444"/>
                </a:solidFill>
                <a:latin typeface="Arial"/>
                <a:cs typeface="Arial"/>
              </a:rPr>
              <a:t>HOWEVE</a:t>
            </a:r>
            <a:r>
              <a:rPr sz="2450" spc="-13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spc="-210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th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pp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li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14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450" b="1" spc="-86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450" b="1" spc="-86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ria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les!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90"/>
              </a:spcBef>
            </a:pP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also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block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scoped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(only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strict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mode)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7836" y="2893680"/>
            <a:ext cx="6370955" cy="6539230"/>
            <a:chOff x="6327836" y="2893680"/>
            <a:chExt cx="6370955" cy="6539230"/>
          </a:xfrm>
        </p:grpSpPr>
        <p:sp>
          <p:nvSpPr>
            <p:cNvPr id="3" name="object 3"/>
            <p:cNvSpPr/>
            <p:nvPr/>
          </p:nvSpPr>
          <p:spPr>
            <a:xfrm>
              <a:off x="10837879" y="2980505"/>
              <a:ext cx="1706245" cy="1051560"/>
            </a:xfrm>
            <a:custGeom>
              <a:avLst/>
              <a:gdLst/>
              <a:ahLst/>
              <a:cxnLst/>
              <a:rect l="l" t="t" r="r" b="b"/>
              <a:pathLst>
                <a:path w="1706245" h="1051560">
                  <a:moveTo>
                    <a:pt x="0" y="1050978"/>
                  </a:moveTo>
                  <a:lnTo>
                    <a:pt x="27700" y="1005724"/>
                  </a:lnTo>
                  <a:lnTo>
                    <a:pt x="56006" y="961458"/>
                  </a:lnTo>
                  <a:lnTo>
                    <a:pt x="84919" y="918180"/>
                  </a:lnTo>
                  <a:lnTo>
                    <a:pt x="114437" y="875890"/>
                  </a:lnTo>
                  <a:lnTo>
                    <a:pt x="144561" y="834589"/>
                  </a:lnTo>
                  <a:lnTo>
                    <a:pt x="175291" y="794275"/>
                  </a:lnTo>
                  <a:lnTo>
                    <a:pt x="206627" y="754949"/>
                  </a:lnTo>
                  <a:lnTo>
                    <a:pt x="238569" y="716612"/>
                  </a:lnTo>
                  <a:lnTo>
                    <a:pt x="271117" y="679262"/>
                  </a:lnTo>
                  <a:lnTo>
                    <a:pt x="304270" y="642901"/>
                  </a:lnTo>
                  <a:lnTo>
                    <a:pt x="338030" y="607527"/>
                  </a:lnTo>
                  <a:lnTo>
                    <a:pt x="372395" y="573142"/>
                  </a:lnTo>
                  <a:lnTo>
                    <a:pt x="407367" y="539744"/>
                  </a:lnTo>
                  <a:lnTo>
                    <a:pt x="442944" y="507335"/>
                  </a:lnTo>
                  <a:lnTo>
                    <a:pt x="479127" y="475914"/>
                  </a:lnTo>
                  <a:lnTo>
                    <a:pt x="515916" y="445481"/>
                  </a:lnTo>
                  <a:lnTo>
                    <a:pt x="553311" y="416035"/>
                  </a:lnTo>
                  <a:lnTo>
                    <a:pt x="591312" y="387578"/>
                  </a:lnTo>
                  <a:lnTo>
                    <a:pt x="629919" y="360109"/>
                  </a:lnTo>
                  <a:lnTo>
                    <a:pt x="669132" y="333628"/>
                  </a:lnTo>
                  <a:lnTo>
                    <a:pt x="708951" y="308135"/>
                  </a:lnTo>
                  <a:lnTo>
                    <a:pt x="749375" y="283631"/>
                  </a:lnTo>
                  <a:lnTo>
                    <a:pt x="790406" y="260114"/>
                  </a:lnTo>
                  <a:lnTo>
                    <a:pt x="832042" y="237585"/>
                  </a:lnTo>
                  <a:lnTo>
                    <a:pt x="874284" y="216044"/>
                  </a:lnTo>
                  <a:lnTo>
                    <a:pt x="917133" y="195492"/>
                  </a:lnTo>
                  <a:lnTo>
                    <a:pt x="960587" y="175927"/>
                  </a:lnTo>
                  <a:lnTo>
                    <a:pt x="1004647" y="157350"/>
                  </a:lnTo>
                  <a:lnTo>
                    <a:pt x="1049313" y="139762"/>
                  </a:lnTo>
                  <a:lnTo>
                    <a:pt x="1094584" y="123161"/>
                  </a:lnTo>
                  <a:lnTo>
                    <a:pt x="1140462" y="107549"/>
                  </a:lnTo>
                  <a:lnTo>
                    <a:pt x="1186946" y="92925"/>
                  </a:lnTo>
                  <a:lnTo>
                    <a:pt x="1234035" y="79288"/>
                  </a:lnTo>
                  <a:lnTo>
                    <a:pt x="1281731" y="66640"/>
                  </a:lnTo>
                  <a:lnTo>
                    <a:pt x="1330032" y="54980"/>
                  </a:lnTo>
                  <a:lnTo>
                    <a:pt x="1378940" y="44308"/>
                  </a:lnTo>
                  <a:lnTo>
                    <a:pt x="1428453" y="34624"/>
                  </a:lnTo>
                  <a:lnTo>
                    <a:pt x="1478572" y="25928"/>
                  </a:lnTo>
                  <a:lnTo>
                    <a:pt x="1529297" y="18220"/>
                  </a:lnTo>
                  <a:lnTo>
                    <a:pt x="1580628" y="11500"/>
                  </a:lnTo>
                  <a:lnTo>
                    <a:pt x="1632565" y="5768"/>
                  </a:lnTo>
                  <a:lnTo>
                    <a:pt x="1685107" y="1024"/>
                  </a:lnTo>
                  <a:lnTo>
                    <a:pt x="170602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18686" y="2893680"/>
              <a:ext cx="180340" cy="175895"/>
            </a:xfrm>
            <a:custGeom>
              <a:avLst/>
              <a:gdLst/>
              <a:ahLst/>
              <a:cxnLst/>
              <a:rect l="l" t="t" r="r" b="b"/>
              <a:pathLst>
                <a:path w="180340" h="175894">
                  <a:moveTo>
                    <a:pt x="0" y="0"/>
                  </a:moveTo>
                  <a:lnTo>
                    <a:pt x="8607" y="175699"/>
                  </a:lnTo>
                  <a:lnTo>
                    <a:pt x="180004" y="79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27836" y="5711546"/>
              <a:ext cx="3729354" cy="3721100"/>
            </a:xfrm>
            <a:custGeom>
              <a:avLst/>
              <a:gdLst/>
              <a:ahLst/>
              <a:cxnLst/>
              <a:rect l="l" t="t" r="r" b="b"/>
              <a:pathLst>
                <a:path w="3729354" h="3721100">
                  <a:moveTo>
                    <a:pt x="2087882" y="3708400"/>
                  </a:moveTo>
                  <a:lnTo>
                    <a:pt x="1641370" y="3708400"/>
                  </a:lnTo>
                  <a:lnTo>
                    <a:pt x="1685897" y="3721100"/>
                  </a:lnTo>
                  <a:lnTo>
                    <a:pt x="2043355" y="3721100"/>
                  </a:lnTo>
                  <a:lnTo>
                    <a:pt x="2087882" y="3708400"/>
                  </a:lnTo>
                  <a:close/>
                </a:path>
                <a:path w="3729354" h="3721100">
                  <a:moveTo>
                    <a:pt x="2176605" y="3695700"/>
                  </a:moveTo>
                  <a:lnTo>
                    <a:pt x="1552648" y="3695700"/>
                  </a:lnTo>
                  <a:lnTo>
                    <a:pt x="1596947" y="3708400"/>
                  </a:lnTo>
                  <a:lnTo>
                    <a:pt x="2132305" y="3708400"/>
                  </a:lnTo>
                  <a:lnTo>
                    <a:pt x="2176605" y="3695700"/>
                  </a:lnTo>
                  <a:close/>
                </a:path>
                <a:path w="3729354" h="3721100">
                  <a:moveTo>
                    <a:pt x="2264747" y="38100"/>
                  </a:moveTo>
                  <a:lnTo>
                    <a:pt x="1464505" y="38100"/>
                  </a:lnTo>
                  <a:lnTo>
                    <a:pt x="1205214" y="114300"/>
                  </a:lnTo>
                  <a:lnTo>
                    <a:pt x="1162965" y="139700"/>
                  </a:lnTo>
                  <a:lnTo>
                    <a:pt x="1079483" y="165100"/>
                  </a:lnTo>
                  <a:lnTo>
                    <a:pt x="997491" y="215900"/>
                  </a:lnTo>
                  <a:lnTo>
                    <a:pt x="957107" y="228600"/>
                  </a:lnTo>
                  <a:lnTo>
                    <a:pt x="877663" y="279400"/>
                  </a:lnTo>
                  <a:lnTo>
                    <a:pt x="800124" y="330200"/>
                  </a:lnTo>
                  <a:lnTo>
                    <a:pt x="724657" y="381000"/>
                  </a:lnTo>
                  <a:lnTo>
                    <a:pt x="687751" y="419100"/>
                  </a:lnTo>
                  <a:lnTo>
                    <a:pt x="651426" y="444500"/>
                  </a:lnTo>
                  <a:lnTo>
                    <a:pt x="615701" y="482600"/>
                  </a:lnTo>
                  <a:lnTo>
                    <a:pt x="580597" y="508000"/>
                  </a:lnTo>
                  <a:lnTo>
                    <a:pt x="546136" y="546100"/>
                  </a:lnTo>
                  <a:lnTo>
                    <a:pt x="512536" y="584200"/>
                  </a:lnTo>
                  <a:lnTo>
                    <a:pt x="480002" y="609600"/>
                  </a:lnTo>
                  <a:lnTo>
                    <a:pt x="448535" y="647700"/>
                  </a:lnTo>
                  <a:lnTo>
                    <a:pt x="418135" y="685800"/>
                  </a:lnTo>
                  <a:lnTo>
                    <a:pt x="388802" y="723900"/>
                  </a:lnTo>
                  <a:lnTo>
                    <a:pt x="360535" y="762000"/>
                  </a:lnTo>
                  <a:lnTo>
                    <a:pt x="333335" y="800100"/>
                  </a:lnTo>
                  <a:lnTo>
                    <a:pt x="307201" y="838200"/>
                  </a:lnTo>
                  <a:lnTo>
                    <a:pt x="282134" y="876300"/>
                  </a:lnTo>
                  <a:lnTo>
                    <a:pt x="258134" y="914400"/>
                  </a:lnTo>
                  <a:lnTo>
                    <a:pt x="235201" y="952500"/>
                  </a:lnTo>
                  <a:lnTo>
                    <a:pt x="213334" y="990600"/>
                  </a:lnTo>
                  <a:lnTo>
                    <a:pt x="192534" y="1041400"/>
                  </a:lnTo>
                  <a:lnTo>
                    <a:pt x="172801" y="1079500"/>
                  </a:lnTo>
                  <a:lnTo>
                    <a:pt x="154134" y="1117600"/>
                  </a:lnTo>
                  <a:lnTo>
                    <a:pt x="136534" y="1155700"/>
                  </a:lnTo>
                  <a:lnTo>
                    <a:pt x="120000" y="1206500"/>
                  </a:lnTo>
                  <a:lnTo>
                    <a:pt x="104533" y="1244600"/>
                  </a:lnTo>
                  <a:lnTo>
                    <a:pt x="90133" y="1282700"/>
                  </a:lnTo>
                  <a:lnTo>
                    <a:pt x="76800" y="1333500"/>
                  </a:lnTo>
                  <a:lnTo>
                    <a:pt x="64533" y="1371600"/>
                  </a:lnTo>
                  <a:lnTo>
                    <a:pt x="53333" y="1422400"/>
                  </a:lnTo>
                  <a:lnTo>
                    <a:pt x="43200" y="1460500"/>
                  </a:lnTo>
                  <a:lnTo>
                    <a:pt x="34133" y="1511300"/>
                  </a:lnTo>
                  <a:lnTo>
                    <a:pt x="26133" y="1549400"/>
                  </a:lnTo>
                  <a:lnTo>
                    <a:pt x="19200" y="1600200"/>
                  </a:lnTo>
                  <a:lnTo>
                    <a:pt x="13333" y="1638300"/>
                  </a:lnTo>
                  <a:lnTo>
                    <a:pt x="8533" y="1689100"/>
                  </a:lnTo>
                  <a:lnTo>
                    <a:pt x="4800" y="1727200"/>
                  </a:lnTo>
                  <a:lnTo>
                    <a:pt x="2133" y="1778000"/>
                  </a:lnTo>
                  <a:lnTo>
                    <a:pt x="533" y="1816100"/>
                  </a:lnTo>
                  <a:lnTo>
                    <a:pt x="0" y="1866900"/>
                  </a:lnTo>
                  <a:lnTo>
                    <a:pt x="533" y="1905000"/>
                  </a:lnTo>
                  <a:lnTo>
                    <a:pt x="2133" y="1955800"/>
                  </a:lnTo>
                  <a:lnTo>
                    <a:pt x="4800" y="1993900"/>
                  </a:lnTo>
                  <a:lnTo>
                    <a:pt x="8533" y="2044700"/>
                  </a:lnTo>
                  <a:lnTo>
                    <a:pt x="13333" y="2082800"/>
                  </a:lnTo>
                  <a:lnTo>
                    <a:pt x="19200" y="2133600"/>
                  </a:lnTo>
                  <a:lnTo>
                    <a:pt x="26133" y="2171700"/>
                  </a:lnTo>
                  <a:lnTo>
                    <a:pt x="34133" y="2222500"/>
                  </a:lnTo>
                  <a:lnTo>
                    <a:pt x="43200" y="2260600"/>
                  </a:lnTo>
                  <a:lnTo>
                    <a:pt x="53333" y="2311400"/>
                  </a:lnTo>
                  <a:lnTo>
                    <a:pt x="64533" y="2349500"/>
                  </a:lnTo>
                  <a:lnTo>
                    <a:pt x="76800" y="2387600"/>
                  </a:lnTo>
                  <a:lnTo>
                    <a:pt x="90133" y="2438400"/>
                  </a:lnTo>
                  <a:lnTo>
                    <a:pt x="104533" y="2476500"/>
                  </a:lnTo>
                  <a:lnTo>
                    <a:pt x="120000" y="2527300"/>
                  </a:lnTo>
                  <a:lnTo>
                    <a:pt x="136534" y="2565400"/>
                  </a:lnTo>
                  <a:lnTo>
                    <a:pt x="154134" y="2603500"/>
                  </a:lnTo>
                  <a:lnTo>
                    <a:pt x="172801" y="2654300"/>
                  </a:lnTo>
                  <a:lnTo>
                    <a:pt x="192534" y="2692400"/>
                  </a:lnTo>
                  <a:lnTo>
                    <a:pt x="213334" y="2730500"/>
                  </a:lnTo>
                  <a:lnTo>
                    <a:pt x="235201" y="2768600"/>
                  </a:lnTo>
                  <a:lnTo>
                    <a:pt x="258134" y="2806700"/>
                  </a:lnTo>
                  <a:lnTo>
                    <a:pt x="282134" y="2844800"/>
                  </a:lnTo>
                  <a:lnTo>
                    <a:pt x="307201" y="2882900"/>
                  </a:lnTo>
                  <a:lnTo>
                    <a:pt x="333335" y="2921000"/>
                  </a:lnTo>
                  <a:lnTo>
                    <a:pt x="360535" y="2959100"/>
                  </a:lnTo>
                  <a:lnTo>
                    <a:pt x="388802" y="2997200"/>
                  </a:lnTo>
                  <a:lnTo>
                    <a:pt x="418135" y="3035300"/>
                  </a:lnTo>
                  <a:lnTo>
                    <a:pt x="448535" y="3073400"/>
                  </a:lnTo>
                  <a:lnTo>
                    <a:pt x="480002" y="3111500"/>
                  </a:lnTo>
                  <a:lnTo>
                    <a:pt x="512536" y="3149600"/>
                  </a:lnTo>
                  <a:lnTo>
                    <a:pt x="546136" y="3175000"/>
                  </a:lnTo>
                  <a:lnTo>
                    <a:pt x="580597" y="3213100"/>
                  </a:lnTo>
                  <a:lnTo>
                    <a:pt x="615701" y="3251200"/>
                  </a:lnTo>
                  <a:lnTo>
                    <a:pt x="651426" y="3276600"/>
                  </a:lnTo>
                  <a:lnTo>
                    <a:pt x="687751" y="3314700"/>
                  </a:lnTo>
                  <a:lnTo>
                    <a:pt x="724657" y="3340100"/>
                  </a:lnTo>
                  <a:lnTo>
                    <a:pt x="762121" y="3365500"/>
                  </a:lnTo>
                  <a:lnTo>
                    <a:pt x="838645" y="3416300"/>
                  </a:lnTo>
                  <a:lnTo>
                    <a:pt x="917157" y="3467100"/>
                  </a:lnTo>
                  <a:lnTo>
                    <a:pt x="997491" y="3517900"/>
                  </a:lnTo>
                  <a:lnTo>
                    <a:pt x="1038290" y="3530600"/>
                  </a:lnTo>
                  <a:lnTo>
                    <a:pt x="1079483" y="3556000"/>
                  </a:lnTo>
                  <a:lnTo>
                    <a:pt x="1121048" y="3568700"/>
                  </a:lnTo>
                  <a:lnTo>
                    <a:pt x="1162965" y="3594100"/>
                  </a:lnTo>
                  <a:lnTo>
                    <a:pt x="1508494" y="3695700"/>
                  </a:lnTo>
                  <a:lnTo>
                    <a:pt x="2220759" y="3695700"/>
                  </a:lnTo>
                  <a:lnTo>
                    <a:pt x="2566287" y="3594100"/>
                  </a:lnTo>
                  <a:lnTo>
                    <a:pt x="2608204" y="3568700"/>
                  </a:lnTo>
                  <a:lnTo>
                    <a:pt x="2649770" y="3556000"/>
                  </a:lnTo>
                  <a:lnTo>
                    <a:pt x="2690962" y="3530600"/>
                  </a:lnTo>
                  <a:lnTo>
                    <a:pt x="2731761" y="3517900"/>
                  </a:lnTo>
                  <a:lnTo>
                    <a:pt x="2812096" y="3467100"/>
                  </a:lnTo>
                  <a:lnTo>
                    <a:pt x="2890608" y="3416300"/>
                  </a:lnTo>
                  <a:lnTo>
                    <a:pt x="2967131" y="3365500"/>
                  </a:lnTo>
                  <a:lnTo>
                    <a:pt x="3004596" y="3340100"/>
                  </a:lnTo>
                  <a:lnTo>
                    <a:pt x="3041501" y="3314700"/>
                  </a:lnTo>
                  <a:lnTo>
                    <a:pt x="3077827" y="3276600"/>
                  </a:lnTo>
                  <a:lnTo>
                    <a:pt x="3113552" y="3251200"/>
                  </a:lnTo>
                  <a:lnTo>
                    <a:pt x="3148655" y="3213100"/>
                  </a:lnTo>
                  <a:lnTo>
                    <a:pt x="3183116" y="3175000"/>
                  </a:lnTo>
                  <a:lnTo>
                    <a:pt x="3216717" y="3149600"/>
                  </a:lnTo>
                  <a:lnTo>
                    <a:pt x="3249250" y="3111500"/>
                  </a:lnTo>
                  <a:lnTo>
                    <a:pt x="3280717" y="3073400"/>
                  </a:lnTo>
                  <a:lnTo>
                    <a:pt x="3311117" y="3035300"/>
                  </a:lnTo>
                  <a:lnTo>
                    <a:pt x="3340451" y="2997200"/>
                  </a:lnTo>
                  <a:lnTo>
                    <a:pt x="3368718" y="2959100"/>
                  </a:lnTo>
                  <a:lnTo>
                    <a:pt x="3395918" y="2921000"/>
                  </a:lnTo>
                  <a:lnTo>
                    <a:pt x="3422051" y="2882900"/>
                  </a:lnTo>
                  <a:lnTo>
                    <a:pt x="3447118" y="2844800"/>
                  </a:lnTo>
                  <a:lnTo>
                    <a:pt x="3471118" y="2806700"/>
                  </a:lnTo>
                  <a:lnTo>
                    <a:pt x="3494052" y="2768600"/>
                  </a:lnTo>
                  <a:lnTo>
                    <a:pt x="3515918" y="2730500"/>
                  </a:lnTo>
                  <a:lnTo>
                    <a:pt x="3536719" y="2692400"/>
                  </a:lnTo>
                  <a:lnTo>
                    <a:pt x="3556452" y="2654300"/>
                  </a:lnTo>
                  <a:lnTo>
                    <a:pt x="3575119" y="2603500"/>
                  </a:lnTo>
                  <a:lnTo>
                    <a:pt x="3592719" y="2565400"/>
                  </a:lnTo>
                  <a:lnTo>
                    <a:pt x="3609252" y="2527300"/>
                  </a:lnTo>
                  <a:lnTo>
                    <a:pt x="3624719" y="2476500"/>
                  </a:lnTo>
                  <a:lnTo>
                    <a:pt x="3639119" y="2438400"/>
                  </a:lnTo>
                  <a:lnTo>
                    <a:pt x="3652453" y="2387600"/>
                  </a:lnTo>
                  <a:lnTo>
                    <a:pt x="3664719" y="2349500"/>
                  </a:lnTo>
                  <a:lnTo>
                    <a:pt x="3675919" y="2311400"/>
                  </a:lnTo>
                  <a:lnTo>
                    <a:pt x="3686053" y="2260600"/>
                  </a:lnTo>
                  <a:lnTo>
                    <a:pt x="3695119" y="2222500"/>
                  </a:lnTo>
                  <a:lnTo>
                    <a:pt x="3703119" y="2171700"/>
                  </a:lnTo>
                  <a:lnTo>
                    <a:pt x="3710053" y="2133600"/>
                  </a:lnTo>
                  <a:lnTo>
                    <a:pt x="3715920" y="2082800"/>
                  </a:lnTo>
                  <a:lnTo>
                    <a:pt x="3720720" y="2044700"/>
                  </a:lnTo>
                  <a:lnTo>
                    <a:pt x="3724453" y="1993900"/>
                  </a:lnTo>
                  <a:lnTo>
                    <a:pt x="3727120" y="1955800"/>
                  </a:lnTo>
                  <a:lnTo>
                    <a:pt x="3728720" y="1905000"/>
                  </a:lnTo>
                  <a:lnTo>
                    <a:pt x="3729253" y="1866900"/>
                  </a:lnTo>
                  <a:lnTo>
                    <a:pt x="3728720" y="1816100"/>
                  </a:lnTo>
                  <a:lnTo>
                    <a:pt x="3727120" y="1778000"/>
                  </a:lnTo>
                  <a:lnTo>
                    <a:pt x="3724453" y="1727200"/>
                  </a:lnTo>
                  <a:lnTo>
                    <a:pt x="3720720" y="1689100"/>
                  </a:lnTo>
                  <a:lnTo>
                    <a:pt x="3715920" y="1638300"/>
                  </a:lnTo>
                  <a:lnTo>
                    <a:pt x="3710053" y="1600200"/>
                  </a:lnTo>
                  <a:lnTo>
                    <a:pt x="3703119" y="1549400"/>
                  </a:lnTo>
                  <a:lnTo>
                    <a:pt x="3695119" y="1511300"/>
                  </a:lnTo>
                  <a:lnTo>
                    <a:pt x="3686053" y="1460500"/>
                  </a:lnTo>
                  <a:lnTo>
                    <a:pt x="3675919" y="1422400"/>
                  </a:lnTo>
                  <a:lnTo>
                    <a:pt x="3664719" y="1371600"/>
                  </a:lnTo>
                  <a:lnTo>
                    <a:pt x="3652453" y="1333500"/>
                  </a:lnTo>
                  <a:lnTo>
                    <a:pt x="3639119" y="1282700"/>
                  </a:lnTo>
                  <a:lnTo>
                    <a:pt x="3624719" y="1244600"/>
                  </a:lnTo>
                  <a:lnTo>
                    <a:pt x="3609252" y="1206500"/>
                  </a:lnTo>
                  <a:lnTo>
                    <a:pt x="3592719" y="1155700"/>
                  </a:lnTo>
                  <a:lnTo>
                    <a:pt x="3575119" y="1117600"/>
                  </a:lnTo>
                  <a:lnTo>
                    <a:pt x="3556452" y="1079500"/>
                  </a:lnTo>
                  <a:lnTo>
                    <a:pt x="3536719" y="1041400"/>
                  </a:lnTo>
                  <a:lnTo>
                    <a:pt x="3515918" y="990600"/>
                  </a:lnTo>
                  <a:lnTo>
                    <a:pt x="3494052" y="952500"/>
                  </a:lnTo>
                  <a:lnTo>
                    <a:pt x="3471118" y="914400"/>
                  </a:lnTo>
                  <a:lnTo>
                    <a:pt x="3447118" y="876300"/>
                  </a:lnTo>
                  <a:lnTo>
                    <a:pt x="3422051" y="838200"/>
                  </a:lnTo>
                  <a:lnTo>
                    <a:pt x="3395918" y="800100"/>
                  </a:lnTo>
                  <a:lnTo>
                    <a:pt x="3368718" y="762000"/>
                  </a:lnTo>
                  <a:lnTo>
                    <a:pt x="3340451" y="723900"/>
                  </a:lnTo>
                  <a:lnTo>
                    <a:pt x="3311117" y="685800"/>
                  </a:lnTo>
                  <a:lnTo>
                    <a:pt x="3280717" y="647700"/>
                  </a:lnTo>
                  <a:lnTo>
                    <a:pt x="3249250" y="609600"/>
                  </a:lnTo>
                  <a:lnTo>
                    <a:pt x="3216717" y="584200"/>
                  </a:lnTo>
                  <a:lnTo>
                    <a:pt x="3183116" y="546100"/>
                  </a:lnTo>
                  <a:lnTo>
                    <a:pt x="3148655" y="508000"/>
                  </a:lnTo>
                  <a:lnTo>
                    <a:pt x="3113552" y="482600"/>
                  </a:lnTo>
                  <a:lnTo>
                    <a:pt x="3077827" y="444500"/>
                  </a:lnTo>
                  <a:lnTo>
                    <a:pt x="3041501" y="419100"/>
                  </a:lnTo>
                  <a:lnTo>
                    <a:pt x="3004596" y="381000"/>
                  </a:lnTo>
                  <a:lnTo>
                    <a:pt x="2929128" y="330200"/>
                  </a:lnTo>
                  <a:lnTo>
                    <a:pt x="2851590" y="279400"/>
                  </a:lnTo>
                  <a:lnTo>
                    <a:pt x="2772146" y="228600"/>
                  </a:lnTo>
                  <a:lnTo>
                    <a:pt x="2731761" y="215900"/>
                  </a:lnTo>
                  <a:lnTo>
                    <a:pt x="2649770" y="165100"/>
                  </a:lnTo>
                  <a:lnTo>
                    <a:pt x="2566287" y="139700"/>
                  </a:lnTo>
                  <a:lnTo>
                    <a:pt x="2524038" y="114300"/>
                  </a:lnTo>
                  <a:lnTo>
                    <a:pt x="2264747" y="38100"/>
                  </a:lnTo>
                  <a:close/>
                </a:path>
                <a:path w="3729354" h="3721100">
                  <a:moveTo>
                    <a:pt x="2132305" y="12700"/>
                  </a:moveTo>
                  <a:lnTo>
                    <a:pt x="1596947" y="12700"/>
                  </a:lnTo>
                  <a:lnTo>
                    <a:pt x="1508494" y="38100"/>
                  </a:lnTo>
                  <a:lnTo>
                    <a:pt x="2220759" y="38100"/>
                  </a:lnTo>
                  <a:lnTo>
                    <a:pt x="2132305" y="12700"/>
                  </a:lnTo>
                  <a:close/>
                </a:path>
                <a:path w="3729354" h="3721100">
                  <a:moveTo>
                    <a:pt x="1998745" y="0"/>
                  </a:moveTo>
                  <a:lnTo>
                    <a:pt x="1730507" y="0"/>
                  </a:lnTo>
                  <a:lnTo>
                    <a:pt x="1685897" y="12700"/>
                  </a:lnTo>
                  <a:lnTo>
                    <a:pt x="2043355" y="12700"/>
                  </a:lnTo>
                  <a:lnTo>
                    <a:pt x="1998745" y="0"/>
                  </a:lnTo>
                  <a:close/>
                </a:path>
              </a:pathLst>
            </a:custGeom>
            <a:solidFill>
              <a:srgbClr val="0071BA">
                <a:alpha val="502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7216" y="6808880"/>
              <a:ext cx="1231658" cy="17276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41323" y="2958314"/>
              <a:ext cx="3820795" cy="3810000"/>
            </a:xfrm>
            <a:custGeom>
              <a:avLst/>
              <a:gdLst/>
              <a:ahLst/>
              <a:cxnLst/>
              <a:rect l="l" t="t" r="r" b="b"/>
              <a:pathLst>
                <a:path w="3820795" h="3810000">
                  <a:moveTo>
                    <a:pt x="2158034" y="3797300"/>
                  </a:moveTo>
                  <a:lnTo>
                    <a:pt x="1662696" y="3797300"/>
                  </a:lnTo>
                  <a:lnTo>
                    <a:pt x="1707575" y="3810000"/>
                  </a:lnTo>
                  <a:lnTo>
                    <a:pt x="2113156" y="3810000"/>
                  </a:lnTo>
                  <a:lnTo>
                    <a:pt x="2158034" y="3797300"/>
                  </a:lnTo>
                  <a:close/>
                </a:path>
                <a:path w="3820795" h="3810000">
                  <a:moveTo>
                    <a:pt x="2291921" y="3771900"/>
                  </a:moveTo>
                  <a:lnTo>
                    <a:pt x="1528810" y="3771900"/>
                  </a:lnTo>
                  <a:lnTo>
                    <a:pt x="1617929" y="3797300"/>
                  </a:lnTo>
                  <a:lnTo>
                    <a:pt x="2202802" y="3797300"/>
                  </a:lnTo>
                  <a:lnTo>
                    <a:pt x="2291921" y="3771900"/>
                  </a:lnTo>
                  <a:close/>
                </a:path>
                <a:path w="3820795" h="3810000">
                  <a:moveTo>
                    <a:pt x="2336233" y="38100"/>
                  </a:moveTo>
                  <a:lnTo>
                    <a:pt x="1484498" y="38100"/>
                  </a:lnTo>
                  <a:lnTo>
                    <a:pt x="1266231" y="101600"/>
                  </a:lnTo>
                  <a:lnTo>
                    <a:pt x="1223378" y="127000"/>
                  </a:lnTo>
                  <a:lnTo>
                    <a:pt x="1138634" y="152400"/>
                  </a:lnTo>
                  <a:lnTo>
                    <a:pt x="1055307" y="203200"/>
                  </a:lnTo>
                  <a:lnTo>
                    <a:pt x="1014227" y="215900"/>
                  </a:lnTo>
                  <a:lnTo>
                    <a:pt x="973561" y="241300"/>
                  </a:lnTo>
                  <a:lnTo>
                    <a:pt x="893557" y="292100"/>
                  </a:lnTo>
                  <a:lnTo>
                    <a:pt x="815456" y="342900"/>
                  </a:lnTo>
                  <a:lnTo>
                    <a:pt x="739422" y="393700"/>
                  </a:lnTo>
                  <a:lnTo>
                    <a:pt x="702230" y="431800"/>
                  </a:lnTo>
                  <a:lnTo>
                    <a:pt x="665616" y="457200"/>
                  </a:lnTo>
                  <a:lnTo>
                    <a:pt x="629599" y="482600"/>
                  </a:lnTo>
                  <a:lnTo>
                    <a:pt x="594200" y="520700"/>
                  </a:lnTo>
                  <a:lnTo>
                    <a:pt x="559439" y="558800"/>
                  </a:lnTo>
                  <a:lnTo>
                    <a:pt x="525533" y="584200"/>
                  </a:lnTo>
                  <a:lnTo>
                    <a:pt x="492687" y="622300"/>
                  </a:lnTo>
                  <a:lnTo>
                    <a:pt x="460901" y="660400"/>
                  </a:lnTo>
                  <a:lnTo>
                    <a:pt x="430174" y="698500"/>
                  </a:lnTo>
                  <a:lnTo>
                    <a:pt x="400507" y="736600"/>
                  </a:lnTo>
                  <a:lnTo>
                    <a:pt x="371899" y="774700"/>
                  </a:lnTo>
                  <a:lnTo>
                    <a:pt x="344351" y="812800"/>
                  </a:lnTo>
                  <a:lnTo>
                    <a:pt x="317863" y="850900"/>
                  </a:lnTo>
                  <a:lnTo>
                    <a:pt x="292434" y="889000"/>
                  </a:lnTo>
                  <a:lnTo>
                    <a:pt x="268064" y="927100"/>
                  </a:lnTo>
                  <a:lnTo>
                    <a:pt x="244754" y="965200"/>
                  </a:lnTo>
                  <a:lnTo>
                    <a:pt x="222504" y="1016000"/>
                  </a:lnTo>
                  <a:lnTo>
                    <a:pt x="201313" y="1054100"/>
                  </a:lnTo>
                  <a:lnTo>
                    <a:pt x="181182" y="1092200"/>
                  </a:lnTo>
                  <a:lnTo>
                    <a:pt x="162110" y="1130300"/>
                  </a:lnTo>
                  <a:lnTo>
                    <a:pt x="144097" y="1181100"/>
                  </a:lnTo>
                  <a:lnTo>
                    <a:pt x="127145" y="1219200"/>
                  </a:lnTo>
                  <a:lnTo>
                    <a:pt x="111252" y="1257300"/>
                  </a:lnTo>
                  <a:lnTo>
                    <a:pt x="96418" y="1308100"/>
                  </a:lnTo>
                  <a:lnTo>
                    <a:pt x="82644" y="1346200"/>
                  </a:lnTo>
                  <a:lnTo>
                    <a:pt x="69929" y="1397000"/>
                  </a:lnTo>
                  <a:lnTo>
                    <a:pt x="58274" y="1435100"/>
                  </a:lnTo>
                  <a:lnTo>
                    <a:pt x="47679" y="1485900"/>
                  </a:lnTo>
                  <a:lnTo>
                    <a:pt x="38143" y="1524000"/>
                  </a:lnTo>
                  <a:lnTo>
                    <a:pt x="29667" y="1574800"/>
                  </a:lnTo>
                  <a:lnTo>
                    <a:pt x="22250" y="1612900"/>
                  </a:lnTo>
                  <a:lnTo>
                    <a:pt x="15893" y="1663700"/>
                  </a:lnTo>
                  <a:lnTo>
                    <a:pt x="10595" y="1701800"/>
                  </a:lnTo>
                  <a:lnTo>
                    <a:pt x="3178" y="1790700"/>
                  </a:lnTo>
                  <a:lnTo>
                    <a:pt x="1059" y="1841500"/>
                  </a:lnTo>
                  <a:lnTo>
                    <a:pt x="0" y="1879600"/>
                  </a:lnTo>
                  <a:lnTo>
                    <a:pt x="0" y="1930400"/>
                  </a:lnTo>
                  <a:lnTo>
                    <a:pt x="1059" y="1968500"/>
                  </a:lnTo>
                  <a:lnTo>
                    <a:pt x="3178" y="2019300"/>
                  </a:lnTo>
                  <a:lnTo>
                    <a:pt x="6357" y="2070100"/>
                  </a:lnTo>
                  <a:lnTo>
                    <a:pt x="10595" y="2108200"/>
                  </a:lnTo>
                  <a:lnTo>
                    <a:pt x="15893" y="2159000"/>
                  </a:lnTo>
                  <a:lnTo>
                    <a:pt x="22250" y="2197100"/>
                  </a:lnTo>
                  <a:lnTo>
                    <a:pt x="29667" y="2247900"/>
                  </a:lnTo>
                  <a:lnTo>
                    <a:pt x="38143" y="2286000"/>
                  </a:lnTo>
                  <a:lnTo>
                    <a:pt x="47679" y="2336800"/>
                  </a:lnTo>
                  <a:lnTo>
                    <a:pt x="58274" y="2374900"/>
                  </a:lnTo>
                  <a:lnTo>
                    <a:pt x="69929" y="2425700"/>
                  </a:lnTo>
                  <a:lnTo>
                    <a:pt x="82644" y="2463800"/>
                  </a:lnTo>
                  <a:lnTo>
                    <a:pt x="96418" y="2501900"/>
                  </a:lnTo>
                  <a:lnTo>
                    <a:pt x="111252" y="2552700"/>
                  </a:lnTo>
                  <a:lnTo>
                    <a:pt x="127145" y="2590800"/>
                  </a:lnTo>
                  <a:lnTo>
                    <a:pt x="144097" y="2641600"/>
                  </a:lnTo>
                  <a:lnTo>
                    <a:pt x="162110" y="2679700"/>
                  </a:lnTo>
                  <a:lnTo>
                    <a:pt x="181182" y="2717800"/>
                  </a:lnTo>
                  <a:lnTo>
                    <a:pt x="201313" y="2755900"/>
                  </a:lnTo>
                  <a:lnTo>
                    <a:pt x="222504" y="2806700"/>
                  </a:lnTo>
                  <a:lnTo>
                    <a:pt x="244754" y="2844800"/>
                  </a:lnTo>
                  <a:lnTo>
                    <a:pt x="268064" y="2882900"/>
                  </a:lnTo>
                  <a:lnTo>
                    <a:pt x="292434" y="2921000"/>
                  </a:lnTo>
                  <a:lnTo>
                    <a:pt x="317863" y="2959100"/>
                  </a:lnTo>
                  <a:lnTo>
                    <a:pt x="344351" y="2997200"/>
                  </a:lnTo>
                  <a:lnTo>
                    <a:pt x="371899" y="3035300"/>
                  </a:lnTo>
                  <a:lnTo>
                    <a:pt x="400507" y="3073400"/>
                  </a:lnTo>
                  <a:lnTo>
                    <a:pt x="430174" y="3111500"/>
                  </a:lnTo>
                  <a:lnTo>
                    <a:pt x="460901" y="3149600"/>
                  </a:lnTo>
                  <a:lnTo>
                    <a:pt x="492687" y="3187700"/>
                  </a:lnTo>
                  <a:lnTo>
                    <a:pt x="525533" y="3225800"/>
                  </a:lnTo>
                  <a:lnTo>
                    <a:pt x="559439" y="3251200"/>
                  </a:lnTo>
                  <a:lnTo>
                    <a:pt x="594200" y="3289300"/>
                  </a:lnTo>
                  <a:lnTo>
                    <a:pt x="629599" y="3327400"/>
                  </a:lnTo>
                  <a:lnTo>
                    <a:pt x="665616" y="3352800"/>
                  </a:lnTo>
                  <a:lnTo>
                    <a:pt x="702230" y="3390900"/>
                  </a:lnTo>
                  <a:lnTo>
                    <a:pt x="739422" y="3416300"/>
                  </a:lnTo>
                  <a:lnTo>
                    <a:pt x="777171" y="3441700"/>
                  </a:lnTo>
                  <a:lnTo>
                    <a:pt x="854258" y="3492500"/>
                  </a:lnTo>
                  <a:lnTo>
                    <a:pt x="933331" y="3543300"/>
                  </a:lnTo>
                  <a:lnTo>
                    <a:pt x="1055307" y="3619500"/>
                  </a:lnTo>
                  <a:lnTo>
                    <a:pt x="1096783" y="3632200"/>
                  </a:lnTo>
                  <a:lnTo>
                    <a:pt x="1138634" y="3657600"/>
                  </a:lnTo>
                  <a:lnTo>
                    <a:pt x="1223378" y="3683000"/>
                  </a:lnTo>
                  <a:lnTo>
                    <a:pt x="1266231" y="3708400"/>
                  </a:lnTo>
                  <a:lnTo>
                    <a:pt x="1484498" y="3771900"/>
                  </a:lnTo>
                  <a:lnTo>
                    <a:pt x="2336233" y="3771900"/>
                  </a:lnTo>
                  <a:lnTo>
                    <a:pt x="2554499" y="3708400"/>
                  </a:lnTo>
                  <a:lnTo>
                    <a:pt x="2597352" y="3683000"/>
                  </a:lnTo>
                  <a:lnTo>
                    <a:pt x="2682097" y="3657600"/>
                  </a:lnTo>
                  <a:lnTo>
                    <a:pt x="2723947" y="3632200"/>
                  </a:lnTo>
                  <a:lnTo>
                    <a:pt x="2765423" y="3619500"/>
                  </a:lnTo>
                  <a:lnTo>
                    <a:pt x="2887399" y="3543300"/>
                  </a:lnTo>
                  <a:lnTo>
                    <a:pt x="2966472" y="3492500"/>
                  </a:lnTo>
                  <a:lnTo>
                    <a:pt x="3043559" y="3441700"/>
                  </a:lnTo>
                  <a:lnTo>
                    <a:pt x="3081308" y="3416300"/>
                  </a:lnTo>
                  <a:lnTo>
                    <a:pt x="3118500" y="3390900"/>
                  </a:lnTo>
                  <a:lnTo>
                    <a:pt x="3155114" y="3352800"/>
                  </a:lnTo>
                  <a:lnTo>
                    <a:pt x="3191131" y="3327400"/>
                  </a:lnTo>
                  <a:lnTo>
                    <a:pt x="3226530" y="3289300"/>
                  </a:lnTo>
                  <a:lnTo>
                    <a:pt x="3261291" y="3251200"/>
                  </a:lnTo>
                  <a:lnTo>
                    <a:pt x="3295196" y="3225800"/>
                  </a:lnTo>
                  <a:lnTo>
                    <a:pt x="3328042" y="3187700"/>
                  </a:lnTo>
                  <a:lnTo>
                    <a:pt x="3359828" y="3149600"/>
                  </a:lnTo>
                  <a:lnTo>
                    <a:pt x="3390554" y="3111500"/>
                  </a:lnTo>
                  <a:lnTo>
                    <a:pt x="3420221" y="3073400"/>
                  </a:lnTo>
                  <a:lnTo>
                    <a:pt x="3448829" y="3035300"/>
                  </a:lnTo>
                  <a:lnTo>
                    <a:pt x="3476377" y="2997200"/>
                  </a:lnTo>
                  <a:lnTo>
                    <a:pt x="3502866" y="2959100"/>
                  </a:lnTo>
                  <a:lnTo>
                    <a:pt x="3528295" y="2921000"/>
                  </a:lnTo>
                  <a:lnTo>
                    <a:pt x="3552664" y="2882900"/>
                  </a:lnTo>
                  <a:lnTo>
                    <a:pt x="3575974" y="2844800"/>
                  </a:lnTo>
                  <a:lnTo>
                    <a:pt x="3598224" y="2806700"/>
                  </a:lnTo>
                  <a:lnTo>
                    <a:pt x="3619415" y="2755900"/>
                  </a:lnTo>
                  <a:lnTo>
                    <a:pt x="3639546" y="2717800"/>
                  </a:lnTo>
                  <a:lnTo>
                    <a:pt x="3658618" y="2679700"/>
                  </a:lnTo>
                  <a:lnTo>
                    <a:pt x="3676630" y="2641600"/>
                  </a:lnTo>
                  <a:lnTo>
                    <a:pt x="3693583" y="2590800"/>
                  </a:lnTo>
                  <a:lnTo>
                    <a:pt x="3709476" y="2552700"/>
                  </a:lnTo>
                  <a:lnTo>
                    <a:pt x="3724309" y="2501900"/>
                  </a:lnTo>
                  <a:lnTo>
                    <a:pt x="3738083" y="2463800"/>
                  </a:lnTo>
                  <a:lnTo>
                    <a:pt x="3750798" y="2425700"/>
                  </a:lnTo>
                  <a:lnTo>
                    <a:pt x="3762453" y="2374900"/>
                  </a:lnTo>
                  <a:lnTo>
                    <a:pt x="3773048" y="2336800"/>
                  </a:lnTo>
                  <a:lnTo>
                    <a:pt x="3782584" y="2286000"/>
                  </a:lnTo>
                  <a:lnTo>
                    <a:pt x="3791060" y="2247900"/>
                  </a:lnTo>
                  <a:lnTo>
                    <a:pt x="3798477" y="2197100"/>
                  </a:lnTo>
                  <a:lnTo>
                    <a:pt x="3804834" y="2159000"/>
                  </a:lnTo>
                  <a:lnTo>
                    <a:pt x="3810132" y="2108200"/>
                  </a:lnTo>
                  <a:lnTo>
                    <a:pt x="3814370" y="2070100"/>
                  </a:lnTo>
                  <a:lnTo>
                    <a:pt x="3817549" y="2019300"/>
                  </a:lnTo>
                  <a:lnTo>
                    <a:pt x="3819668" y="1968500"/>
                  </a:lnTo>
                  <a:lnTo>
                    <a:pt x="3820727" y="1930400"/>
                  </a:lnTo>
                  <a:lnTo>
                    <a:pt x="3820727" y="1879600"/>
                  </a:lnTo>
                  <a:lnTo>
                    <a:pt x="3819668" y="1841500"/>
                  </a:lnTo>
                  <a:lnTo>
                    <a:pt x="3817549" y="1790700"/>
                  </a:lnTo>
                  <a:lnTo>
                    <a:pt x="3810132" y="1701800"/>
                  </a:lnTo>
                  <a:lnTo>
                    <a:pt x="3804834" y="1663700"/>
                  </a:lnTo>
                  <a:lnTo>
                    <a:pt x="3798477" y="1612900"/>
                  </a:lnTo>
                  <a:lnTo>
                    <a:pt x="3791060" y="1574800"/>
                  </a:lnTo>
                  <a:lnTo>
                    <a:pt x="3782584" y="1524000"/>
                  </a:lnTo>
                  <a:lnTo>
                    <a:pt x="3773048" y="1485900"/>
                  </a:lnTo>
                  <a:lnTo>
                    <a:pt x="3762453" y="1435100"/>
                  </a:lnTo>
                  <a:lnTo>
                    <a:pt x="3750798" y="1397000"/>
                  </a:lnTo>
                  <a:lnTo>
                    <a:pt x="3738083" y="1346200"/>
                  </a:lnTo>
                  <a:lnTo>
                    <a:pt x="3724309" y="1308100"/>
                  </a:lnTo>
                  <a:lnTo>
                    <a:pt x="3709476" y="1257300"/>
                  </a:lnTo>
                  <a:lnTo>
                    <a:pt x="3693583" y="1219200"/>
                  </a:lnTo>
                  <a:lnTo>
                    <a:pt x="3676630" y="1181100"/>
                  </a:lnTo>
                  <a:lnTo>
                    <a:pt x="3658618" y="1130300"/>
                  </a:lnTo>
                  <a:lnTo>
                    <a:pt x="3639546" y="1092200"/>
                  </a:lnTo>
                  <a:lnTo>
                    <a:pt x="3619415" y="1054100"/>
                  </a:lnTo>
                  <a:lnTo>
                    <a:pt x="3598224" y="1016000"/>
                  </a:lnTo>
                  <a:lnTo>
                    <a:pt x="3575974" y="965200"/>
                  </a:lnTo>
                  <a:lnTo>
                    <a:pt x="3552664" y="927100"/>
                  </a:lnTo>
                  <a:lnTo>
                    <a:pt x="3528295" y="889000"/>
                  </a:lnTo>
                  <a:lnTo>
                    <a:pt x="3502866" y="850900"/>
                  </a:lnTo>
                  <a:lnTo>
                    <a:pt x="3476377" y="812800"/>
                  </a:lnTo>
                  <a:lnTo>
                    <a:pt x="3448829" y="774700"/>
                  </a:lnTo>
                  <a:lnTo>
                    <a:pt x="3420221" y="736600"/>
                  </a:lnTo>
                  <a:lnTo>
                    <a:pt x="3390554" y="698500"/>
                  </a:lnTo>
                  <a:lnTo>
                    <a:pt x="3359828" y="660400"/>
                  </a:lnTo>
                  <a:lnTo>
                    <a:pt x="3328042" y="622300"/>
                  </a:lnTo>
                  <a:lnTo>
                    <a:pt x="3295196" y="584200"/>
                  </a:lnTo>
                  <a:lnTo>
                    <a:pt x="3261291" y="558800"/>
                  </a:lnTo>
                  <a:lnTo>
                    <a:pt x="3226530" y="520700"/>
                  </a:lnTo>
                  <a:lnTo>
                    <a:pt x="3191131" y="482600"/>
                  </a:lnTo>
                  <a:lnTo>
                    <a:pt x="3155114" y="457200"/>
                  </a:lnTo>
                  <a:lnTo>
                    <a:pt x="3118500" y="431800"/>
                  </a:lnTo>
                  <a:lnTo>
                    <a:pt x="3081308" y="393700"/>
                  </a:lnTo>
                  <a:lnTo>
                    <a:pt x="3005274" y="342900"/>
                  </a:lnTo>
                  <a:lnTo>
                    <a:pt x="2927174" y="292100"/>
                  </a:lnTo>
                  <a:lnTo>
                    <a:pt x="2847169" y="241300"/>
                  </a:lnTo>
                  <a:lnTo>
                    <a:pt x="2806504" y="215900"/>
                  </a:lnTo>
                  <a:lnTo>
                    <a:pt x="2765423" y="203200"/>
                  </a:lnTo>
                  <a:lnTo>
                    <a:pt x="2682097" y="152400"/>
                  </a:lnTo>
                  <a:lnTo>
                    <a:pt x="2597352" y="127000"/>
                  </a:lnTo>
                  <a:lnTo>
                    <a:pt x="2554499" y="101600"/>
                  </a:lnTo>
                  <a:lnTo>
                    <a:pt x="2336233" y="38100"/>
                  </a:lnTo>
                  <a:close/>
                </a:path>
                <a:path w="3820795" h="3810000">
                  <a:moveTo>
                    <a:pt x="2202802" y="12700"/>
                  </a:moveTo>
                  <a:lnTo>
                    <a:pt x="1617929" y="12700"/>
                  </a:lnTo>
                  <a:lnTo>
                    <a:pt x="1528810" y="38100"/>
                  </a:lnTo>
                  <a:lnTo>
                    <a:pt x="2291921" y="38100"/>
                  </a:lnTo>
                  <a:lnTo>
                    <a:pt x="2202802" y="12700"/>
                  </a:lnTo>
                  <a:close/>
                </a:path>
                <a:path w="3820795" h="3810000">
                  <a:moveTo>
                    <a:pt x="2113156" y="0"/>
                  </a:moveTo>
                  <a:lnTo>
                    <a:pt x="1707575" y="0"/>
                  </a:lnTo>
                  <a:lnTo>
                    <a:pt x="1662696" y="12700"/>
                  </a:lnTo>
                  <a:lnTo>
                    <a:pt x="2158034" y="12700"/>
                  </a:lnTo>
                  <a:lnTo>
                    <a:pt x="2113156" y="0"/>
                  </a:lnTo>
                  <a:close/>
                </a:path>
              </a:pathLst>
            </a:custGeom>
            <a:solidFill>
              <a:srgbClr val="E34D25">
                <a:alpha val="502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7841" y="3753812"/>
              <a:ext cx="1727696" cy="172769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76783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266315" algn="l"/>
                <a:tab pos="2985770" algn="l"/>
                <a:tab pos="5876925" algn="l"/>
                <a:tab pos="6502400" algn="l"/>
                <a:tab pos="7668259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ROLE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OF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IN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WEB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DEVELOPMENT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99498" y="2206518"/>
            <a:ext cx="170433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35" dirty="0">
                <a:solidFill>
                  <a:srgbClr val="38464D"/>
                </a:solidFill>
                <a:latin typeface="Arial"/>
                <a:cs typeface="Arial"/>
              </a:rPr>
              <a:t>C</a:t>
            </a:r>
            <a:r>
              <a:rPr sz="2950" b="1" spc="-270" dirty="0">
                <a:solidFill>
                  <a:srgbClr val="38464D"/>
                </a:solidFill>
                <a:latin typeface="Arial"/>
                <a:cs typeface="Arial"/>
              </a:rPr>
              <a:t>O</a:t>
            </a:r>
            <a:r>
              <a:rPr sz="2950" b="1" spc="-75" dirty="0">
                <a:solidFill>
                  <a:srgbClr val="38464D"/>
                </a:solidFill>
                <a:latin typeface="Arial"/>
                <a:cs typeface="Arial"/>
              </a:rPr>
              <a:t>N</a:t>
            </a:r>
            <a:r>
              <a:rPr sz="2950" b="1" spc="-70" dirty="0">
                <a:solidFill>
                  <a:srgbClr val="38464D"/>
                </a:solidFill>
                <a:latin typeface="Arial"/>
                <a:cs typeface="Arial"/>
              </a:rPr>
              <a:t>T</a:t>
            </a:r>
            <a:r>
              <a:rPr sz="2950" b="1" spc="-270" dirty="0">
                <a:solidFill>
                  <a:srgbClr val="38464D"/>
                </a:solidFill>
                <a:latin typeface="Arial"/>
                <a:cs typeface="Arial"/>
              </a:rPr>
              <a:t>E</a:t>
            </a:r>
            <a:r>
              <a:rPr sz="2950" b="1" spc="-70" dirty="0">
                <a:solidFill>
                  <a:srgbClr val="38464D"/>
                </a:solidFill>
                <a:latin typeface="Arial"/>
                <a:cs typeface="Arial"/>
              </a:rPr>
              <a:t>NT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93075" y="9573040"/>
            <a:ext cx="27476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45" dirty="0">
                <a:solidFill>
                  <a:srgbClr val="38464D"/>
                </a:solidFill>
                <a:latin typeface="Arial"/>
                <a:cs typeface="Arial"/>
              </a:rPr>
              <a:t>PRESENTATION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17948" y="9422017"/>
            <a:ext cx="5316855" cy="123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7325">
              <a:lnSpc>
                <a:spcPct val="134200"/>
              </a:lnSpc>
              <a:spcBef>
                <a:spcPts val="95"/>
              </a:spcBef>
            </a:pPr>
            <a:r>
              <a:rPr sz="2950" b="1" spc="-35" dirty="0">
                <a:solidFill>
                  <a:srgbClr val="38464D"/>
                </a:solidFill>
                <a:latin typeface="Arial"/>
                <a:cs typeface="Arial"/>
              </a:rPr>
              <a:t>P</a:t>
            </a:r>
            <a:r>
              <a:rPr sz="2950" b="1" spc="-175" dirty="0">
                <a:solidFill>
                  <a:srgbClr val="38464D"/>
                </a:solidFill>
                <a:latin typeface="Arial"/>
                <a:cs typeface="Arial"/>
              </a:rPr>
              <a:t>R</a:t>
            </a:r>
            <a:r>
              <a:rPr sz="2950" b="1" spc="-270" dirty="0">
                <a:solidFill>
                  <a:srgbClr val="38464D"/>
                </a:solidFill>
                <a:latin typeface="Arial"/>
                <a:cs typeface="Arial"/>
              </a:rPr>
              <a:t>O</a:t>
            </a:r>
            <a:r>
              <a:rPr sz="2950" b="1" spc="-315" dirty="0">
                <a:solidFill>
                  <a:srgbClr val="38464D"/>
                </a:solidFill>
                <a:latin typeface="Arial"/>
                <a:cs typeface="Arial"/>
              </a:rPr>
              <a:t>G</a:t>
            </a:r>
            <a:r>
              <a:rPr sz="2950" b="1" spc="-175" dirty="0">
                <a:solidFill>
                  <a:srgbClr val="38464D"/>
                </a:solidFill>
                <a:latin typeface="Arial"/>
                <a:cs typeface="Arial"/>
              </a:rPr>
              <a:t>R</a:t>
            </a:r>
            <a:r>
              <a:rPr sz="2950" b="1" spc="-240" dirty="0">
                <a:solidFill>
                  <a:srgbClr val="38464D"/>
                </a:solidFill>
                <a:latin typeface="Arial"/>
                <a:cs typeface="Arial"/>
              </a:rPr>
              <a:t>A</a:t>
            </a:r>
            <a:r>
              <a:rPr sz="2950" b="1" spc="130" dirty="0">
                <a:solidFill>
                  <a:srgbClr val="38464D"/>
                </a:solidFill>
                <a:latin typeface="Arial"/>
                <a:cs typeface="Arial"/>
              </a:rPr>
              <a:t>MM</a:t>
            </a:r>
            <a:r>
              <a:rPr sz="2950" b="1" spc="50" dirty="0">
                <a:solidFill>
                  <a:srgbClr val="38464D"/>
                </a:solidFill>
                <a:latin typeface="Arial"/>
                <a:cs typeface="Arial"/>
              </a:rPr>
              <a:t>I</a:t>
            </a:r>
            <a:r>
              <a:rPr sz="2950" b="1" spc="-170" dirty="0">
                <a:solidFill>
                  <a:srgbClr val="38464D"/>
                </a:solidFill>
                <a:latin typeface="Arial"/>
                <a:cs typeface="Arial"/>
              </a:rPr>
              <a:t>NG</a:t>
            </a:r>
            <a:r>
              <a:rPr sz="2950" b="1" spc="-8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950" b="1" spc="-170" dirty="0">
                <a:solidFill>
                  <a:srgbClr val="38464D"/>
                </a:solidFill>
                <a:latin typeface="Arial"/>
                <a:cs typeface="Arial"/>
              </a:rPr>
              <a:t>L</a:t>
            </a:r>
            <a:r>
              <a:rPr sz="2950" b="1" spc="-240" dirty="0">
                <a:solidFill>
                  <a:srgbClr val="38464D"/>
                </a:solidFill>
                <a:latin typeface="Arial"/>
                <a:cs typeface="Arial"/>
              </a:rPr>
              <a:t>A</a:t>
            </a:r>
            <a:r>
              <a:rPr sz="2950" b="1" spc="-170" dirty="0">
                <a:solidFill>
                  <a:srgbClr val="38464D"/>
                </a:solidFill>
                <a:latin typeface="Arial"/>
                <a:cs typeface="Arial"/>
              </a:rPr>
              <a:t>NG</a:t>
            </a:r>
            <a:r>
              <a:rPr sz="2950" b="1" spc="-135" dirty="0">
                <a:solidFill>
                  <a:srgbClr val="38464D"/>
                </a:solidFill>
                <a:latin typeface="Arial"/>
                <a:cs typeface="Arial"/>
              </a:rPr>
              <a:t>U</a:t>
            </a:r>
            <a:r>
              <a:rPr sz="2950" b="1" spc="-240" dirty="0">
                <a:solidFill>
                  <a:srgbClr val="38464D"/>
                </a:solidFill>
                <a:latin typeface="Arial"/>
                <a:cs typeface="Arial"/>
              </a:rPr>
              <a:t>A</a:t>
            </a:r>
            <a:r>
              <a:rPr sz="2950" b="1" spc="-315" dirty="0">
                <a:solidFill>
                  <a:srgbClr val="38464D"/>
                </a:solidFill>
                <a:latin typeface="Arial"/>
                <a:cs typeface="Arial"/>
              </a:rPr>
              <a:t>G</a:t>
            </a:r>
            <a:r>
              <a:rPr sz="2950" b="1" spc="-270" dirty="0">
                <a:solidFill>
                  <a:srgbClr val="38464D"/>
                </a:solidFill>
                <a:latin typeface="Arial"/>
                <a:cs typeface="Arial"/>
              </a:rPr>
              <a:t>E</a:t>
            </a:r>
            <a:r>
              <a:rPr sz="2950" b="1" spc="-125" dirty="0">
                <a:solidFill>
                  <a:srgbClr val="38464D"/>
                </a:solidFill>
                <a:latin typeface="Arial"/>
                <a:cs typeface="Arial"/>
              </a:rPr>
              <a:t>:  </a:t>
            </a:r>
            <a:r>
              <a:rPr sz="2950" b="1" spc="-229" dirty="0">
                <a:solidFill>
                  <a:srgbClr val="38464D"/>
                </a:solidFill>
                <a:latin typeface="Arial"/>
                <a:cs typeface="Arial"/>
              </a:rPr>
              <a:t>B</a:t>
            </a:r>
            <a:r>
              <a:rPr sz="2950" b="1" spc="-20" dirty="0">
                <a:solidFill>
                  <a:srgbClr val="38464D"/>
                </a:solidFill>
                <a:latin typeface="Arial"/>
                <a:cs typeface="Arial"/>
              </a:rPr>
              <a:t>UI</a:t>
            </a:r>
            <a:r>
              <a:rPr sz="2950" b="1" spc="-195" dirty="0">
                <a:solidFill>
                  <a:srgbClr val="38464D"/>
                </a:solidFill>
                <a:latin typeface="Arial"/>
                <a:cs typeface="Arial"/>
              </a:rPr>
              <a:t>LD</a:t>
            </a:r>
            <a:r>
              <a:rPr sz="2950" b="1" spc="50" dirty="0">
                <a:solidFill>
                  <a:srgbClr val="38464D"/>
                </a:solidFill>
                <a:latin typeface="Arial"/>
                <a:cs typeface="Arial"/>
              </a:rPr>
              <a:t>I</a:t>
            </a:r>
            <a:r>
              <a:rPr sz="2950" b="1" spc="-170" dirty="0">
                <a:solidFill>
                  <a:srgbClr val="38464D"/>
                </a:solidFill>
                <a:latin typeface="Arial"/>
                <a:cs typeface="Arial"/>
              </a:rPr>
              <a:t>NG</a:t>
            </a:r>
            <a:r>
              <a:rPr sz="2950" b="1" spc="-8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950" b="1" spc="-160" dirty="0">
                <a:solidFill>
                  <a:srgbClr val="38464D"/>
                </a:solidFill>
                <a:latin typeface="Arial"/>
                <a:cs typeface="Arial"/>
              </a:rPr>
              <a:t>W</a:t>
            </a:r>
            <a:r>
              <a:rPr sz="2950" b="1" spc="-270" dirty="0">
                <a:solidFill>
                  <a:srgbClr val="38464D"/>
                </a:solidFill>
                <a:latin typeface="Arial"/>
                <a:cs typeface="Arial"/>
              </a:rPr>
              <a:t>E</a:t>
            </a:r>
            <a:r>
              <a:rPr sz="2950" b="1" spc="-229" dirty="0">
                <a:solidFill>
                  <a:srgbClr val="38464D"/>
                </a:solidFill>
                <a:latin typeface="Arial"/>
                <a:cs typeface="Arial"/>
              </a:rPr>
              <a:t>B</a:t>
            </a:r>
            <a:r>
              <a:rPr sz="2950" b="1" spc="-8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950" b="1" spc="-240" dirty="0">
                <a:solidFill>
                  <a:srgbClr val="38464D"/>
                </a:solidFill>
                <a:latin typeface="Arial"/>
                <a:cs typeface="Arial"/>
              </a:rPr>
              <a:t>A</a:t>
            </a:r>
            <a:r>
              <a:rPr sz="2950" b="1" spc="-35" dirty="0">
                <a:solidFill>
                  <a:srgbClr val="38464D"/>
                </a:solidFill>
                <a:latin typeface="Arial"/>
                <a:cs typeface="Arial"/>
              </a:rPr>
              <a:t>PP</a:t>
            </a:r>
            <a:r>
              <a:rPr sz="2950" b="1" spc="-75" dirty="0">
                <a:solidFill>
                  <a:srgbClr val="38464D"/>
                </a:solidFill>
                <a:latin typeface="Arial"/>
                <a:cs typeface="Arial"/>
              </a:rPr>
              <a:t>LI</a:t>
            </a:r>
            <a:r>
              <a:rPr sz="2950" b="1" spc="-235" dirty="0">
                <a:solidFill>
                  <a:srgbClr val="38464D"/>
                </a:solidFill>
                <a:latin typeface="Arial"/>
                <a:cs typeface="Arial"/>
              </a:rPr>
              <a:t>C</a:t>
            </a:r>
            <a:r>
              <a:rPr sz="2950" b="1" spc="-240" dirty="0">
                <a:solidFill>
                  <a:srgbClr val="38464D"/>
                </a:solidFill>
                <a:latin typeface="Arial"/>
                <a:cs typeface="Arial"/>
              </a:rPr>
              <a:t>A</a:t>
            </a:r>
            <a:r>
              <a:rPr sz="2950" b="1" spc="-110" dirty="0">
                <a:solidFill>
                  <a:srgbClr val="38464D"/>
                </a:solidFill>
                <a:latin typeface="Arial"/>
                <a:cs typeface="Arial"/>
              </a:rPr>
              <a:t>T</a:t>
            </a:r>
            <a:r>
              <a:rPr sz="2950" b="1" spc="50" dirty="0">
                <a:solidFill>
                  <a:srgbClr val="38464D"/>
                </a:solidFill>
                <a:latin typeface="Arial"/>
                <a:cs typeface="Arial"/>
              </a:rPr>
              <a:t>I</a:t>
            </a:r>
            <a:r>
              <a:rPr sz="2950" b="1" spc="-270" dirty="0">
                <a:solidFill>
                  <a:srgbClr val="38464D"/>
                </a:solidFill>
                <a:latin typeface="Arial"/>
                <a:cs typeface="Arial"/>
              </a:rPr>
              <a:t>O</a:t>
            </a:r>
            <a:r>
              <a:rPr sz="2950" b="1" spc="-60" dirty="0">
                <a:solidFill>
                  <a:srgbClr val="38464D"/>
                </a:solidFill>
                <a:latin typeface="Arial"/>
                <a:cs typeface="Arial"/>
              </a:rPr>
              <a:t>NS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66526" y="1928370"/>
            <a:ext cx="3122295" cy="2343150"/>
          </a:xfrm>
          <a:prstGeom prst="rect">
            <a:avLst/>
          </a:prstGeom>
          <a:solidFill>
            <a:srgbClr val="E34D25">
              <a:alpha val="39718"/>
            </a:srgbClr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NOUNS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805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&lt;p&gt;&lt;/p&gt;</a:t>
            </a:r>
            <a:endParaRPr sz="21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1600"/>
              </a:spcBef>
            </a:pP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means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Arial"/>
                <a:cs typeface="Arial"/>
              </a:rPr>
              <a:t>“</a:t>
            </a:r>
            <a:r>
              <a:rPr sz="2150" i="1" spc="-15" dirty="0">
                <a:solidFill>
                  <a:srgbClr val="444444"/>
                </a:solidFill>
                <a:latin typeface="Calibri"/>
                <a:cs typeface="Calibri"/>
              </a:rPr>
              <a:t>paragraph</a:t>
            </a:r>
            <a:r>
              <a:rPr sz="2150" spc="-15" dirty="0">
                <a:solidFill>
                  <a:srgbClr val="444444"/>
                </a:solidFill>
                <a:latin typeface="Arial"/>
                <a:cs typeface="Arial"/>
              </a:rPr>
              <a:t>”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19600" y="5668386"/>
            <a:ext cx="9747885" cy="3810000"/>
            <a:chOff x="5019600" y="5668386"/>
            <a:chExt cx="9747885" cy="3810000"/>
          </a:xfrm>
        </p:grpSpPr>
        <p:sp>
          <p:nvSpPr>
            <p:cNvPr id="16" name="object 16"/>
            <p:cNvSpPr/>
            <p:nvPr/>
          </p:nvSpPr>
          <p:spPr>
            <a:xfrm>
              <a:off x="9445604" y="5668386"/>
              <a:ext cx="3820795" cy="3810000"/>
            </a:xfrm>
            <a:custGeom>
              <a:avLst/>
              <a:gdLst/>
              <a:ahLst/>
              <a:cxnLst/>
              <a:rect l="l" t="t" r="r" b="b"/>
              <a:pathLst>
                <a:path w="3820794" h="3810000">
                  <a:moveTo>
                    <a:pt x="2158033" y="3797300"/>
                  </a:moveTo>
                  <a:lnTo>
                    <a:pt x="1662695" y="3797300"/>
                  </a:lnTo>
                  <a:lnTo>
                    <a:pt x="1707574" y="3810000"/>
                  </a:lnTo>
                  <a:lnTo>
                    <a:pt x="2113155" y="3810000"/>
                  </a:lnTo>
                  <a:lnTo>
                    <a:pt x="2158033" y="3797300"/>
                  </a:lnTo>
                  <a:close/>
                </a:path>
                <a:path w="3820794" h="3810000">
                  <a:moveTo>
                    <a:pt x="2291921" y="3771900"/>
                  </a:moveTo>
                  <a:lnTo>
                    <a:pt x="1528808" y="3771900"/>
                  </a:lnTo>
                  <a:lnTo>
                    <a:pt x="1617928" y="3797300"/>
                  </a:lnTo>
                  <a:lnTo>
                    <a:pt x="2202801" y="3797300"/>
                  </a:lnTo>
                  <a:lnTo>
                    <a:pt x="2291921" y="3771900"/>
                  </a:lnTo>
                  <a:close/>
                </a:path>
                <a:path w="3820794" h="3810000">
                  <a:moveTo>
                    <a:pt x="2336232" y="38100"/>
                  </a:moveTo>
                  <a:lnTo>
                    <a:pt x="1484496" y="38100"/>
                  </a:lnTo>
                  <a:lnTo>
                    <a:pt x="1266230" y="101600"/>
                  </a:lnTo>
                  <a:lnTo>
                    <a:pt x="1223377" y="127000"/>
                  </a:lnTo>
                  <a:lnTo>
                    <a:pt x="1138633" y="152400"/>
                  </a:lnTo>
                  <a:lnTo>
                    <a:pt x="1055306" y="203200"/>
                  </a:lnTo>
                  <a:lnTo>
                    <a:pt x="1014226" y="215900"/>
                  </a:lnTo>
                  <a:lnTo>
                    <a:pt x="973560" y="241300"/>
                  </a:lnTo>
                  <a:lnTo>
                    <a:pt x="893556" y="292100"/>
                  </a:lnTo>
                  <a:lnTo>
                    <a:pt x="815456" y="342900"/>
                  </a:lnTo>
                  <a:lnTo>
                    <a:pt x="739421" y="393700"/>
                  </a:lnTo>
                  <a:lnTo>
                    <a:pt x="702230" y="431800"/>
                  </a:lnTo>
                  <a:lnTo>
                    <a:pt x="665615" y="457200"/>
                  </a:lnTo>
                  <a:lnTo>
                    <a:pt x="629599" y="482600"/>
                  </a:lnTo>
                  <a:lnTo>
                    <a:pt x="594200" y="520700"/>
                  </a:lnTo>
                  <a:lnTo>
                    <a:pt x="559439" y="558800"/>
                  </a:lnTo>
                  <a:lnTo>
                    <a:pt x="525533" y="584200"/>
                  </a:lnTo>
                  <a:lnTo>
                    <a:pt x="492687" y="622300"/>
                  </a:lnTo>
                  <a:lnTo>
                    <a:pt x="460901" y="660400"/>
                  </a:lnTo>
                  <a:lnTo>
                    <a:pt x="430174" y="698500"/>
                  </a:lnTo>
                  <a:lnTo>
                    <a:pt x="400507" y="736600"/>
                  </a:lnTo>
                  <a:lnTo>
                    <a:pt x="371899" y="774700"/>
                  </a:lnTo>
                  <a:lnTo>
                    <a:pt x="344351" y="812800"/>
                  </a:lnTo>
                  <a:lnTo>
                    <a:pt x="317863" y="850900"/>
                  </a:lnTo>
                  <a:lnTo>
                    <a:pt x="292434" y="889000"/>
                  </a:lnTo>
                  <a:lnTo>
                    <a:pt x="268064" y="927100"/>
                  </a:lnTo>
                  <a:lnTo>
                    <a:pt x="244754" y="965200"/>
                  </a:lnTo>
                  <a:lnTo>
                    <a:pt x="222504" y="1016000"/>
                  </a:lnTo>
                  <a:lnTo>
                    <a:pt x="201313" y="1054100"/>
                  </a:lnTo>
                  <a:lnTo>
                    <a:pt x="181182" y="1092200"/>
                  </a:lnTo>
                  <a:lnTo>
                    <a:pt x="162110" y="1130300"/>
                  </a:lnTo>
                  <a:lnTo>
                    <a:pt x="144097" y="1181100"/>
                  </a:lnTo>
                  <a:lnTo>
                    <a:pt x="127145" y="1219200"/>
                  </a:lnTo>
                  <a:lnTo>
                    <a:pt x="111252" y="1257300"/>
                  </a:lnTo>
                  <a:lnTo>
                    <a:pt x="96418" y="1308100"/>
                  </a:lnTo>
                  <a:lnTo>
                    <a:pt x="82644" y="1346200"/>
                  </a:lnTo>
                  <a:lnTo>
                    <a:pt x="69929" y="1397000"/>
                  </a:lnTo>
                  <a:lnTo>
                    <a:pt x="58274" y="1435100"/>
                  </a:lnTo>
                  <a:lnTo>
                    <a:pt x="47679" y="1485900"/>
                  </a:lnTo>
                  <a:lnTo>
                    <a:pt x="38143" y="1524000"/>
                  </a:lnTo>
                  <a:lnTo>
                    <a:pt x="29667" y="1574800"/>
                  </a:lnTo>
                  <a:lnTo>
                    <a:pt x="22250" y="1612900"/>
                  </a:lnTo>
                  <a:lnTo>
                    <a:pt x="15893" y="1663700"/>
                  </a:lnTo>
                  <a:lnTo>
                    <a:pt x="10595" y="1701800"/>
                  </a:lnTo>
                  <a:lnTo>
                    <a:pt x="3178" y="1790700"/>
                  </a:lnTo>
                  <a:lnTo>
                    <a:pt x="1059" y="1841500"/>
                  </a:lnTo>
                  <a:lnTo>
                    <a:pt x="0" y="1879600"/>
                  </a:lnTo>
                  <a:lnTo>
                    <a:pt x="0" y="1930400"/>
                  </a:lnTo>
                  <a:lnTo>
                    <a:pt x="1059" y="1968500"/>
                  </a:lnTo>
                  <a:lnTo>
                    <a:pt x="3178" y="2019300"/>
                  </a:lnTo>
                  <a:lnTo>
                    <a:pt x="6357" y="2070100"/>
                  </a:lnTo>
                  <a:lnTo>
                    <a:pt x="10595" y="2108200"/>
                  </a:lnTo>
                  <a:lnTo>
                    <a:pt x="15893" y="2159000"/>
                  </a:lnTo>
                  <a:lnTo>
                    <a:pt x="22250" y="2197100"/>
                  </a:lnTo>
                  <a:lnTo>
                    <a:pt x="29667" y="2247900"/>
                  </a:lnTo>
                  <a:lnTo>
                    <a:pt x="38143" y="2286000"/>
                  </a:lnTo>
                  <a:lnTo>
                    <a:pt x="47679" y="2336800"/>
                  </a:lnTo>
                  <a:lnTo>
                    <a:pt x="58274" y="2374900"/>
                  </a:lnTo>
                  <a:lnTo>
                    <a:pt x="69929" y="2425700"/>
                  </a:lnTo>
                  <a:lnTo>
                    <a:pt x="82644" y="2463800"/>
                  </a:lnTo>
                  <a:lnTo>
                    <a:pt x="96418" y="2501900"/>
                  </a:lnTo>
                  <a:lnTo>
                    <a:pt x="111252" y="2552700"/>
                  </a:lnTo>
                  <a:lnTo>
                    <a:pt x="127145" y="2590800"/>
                  </a:lnTo>
                  <a:lnTo>
                    <a:pt x="144097" y="2641600"/>
                  </a:lnTo>
                  <a:lnTo>
                    <a:pt x="162110" y="2679700"/>
                  </a:lnTo>
                  <a:lnTo>
                    <a:pt x="181182" y="2717800"/>
                  </a:lnTo>
                  <a:lnTo>
                    <a:pt x="201313" y="2755900"/>
                  </a:lnTo>
                  <a:lnTo>
                    <a:pt x="222504" y="2806700"/>
                  </a:lnTo>
                  <a:lnTo>
                    <a:pt x="244754" y="2844800"/>
                  </a:lnTo>
                  <a:lnTo>
                    <a:pt x="268064" y="2882900"/>
                  </a:lnTo>
                  <a:lnTo>
                    <a:pt x="292434" y="2921000"/>
                  </a:lnTo>
                  <a:lnTo>
                    <a:pt x="317863" y="2959100"/>
                  </a:lnTo>
                  <a:lnTo>
                    <a:pt x="344351" y="2997200"/>
                  </a:lnTo>
                  <a:lnTo>
                    <a:pt x="371899" y="3035300"/>
                  </a:lnTo>
                  <a:lnTo>
                    <a:pt x="400507" y="3073400"/>
                  </a:lnTo>
                  <a:lnTo>
                    <a:pt x="430174" y="3111500"/>
                  </a:lnTo>
                  <a:lnTo>
                    <a:pt x="460901" y="3149600"/>
                  </a:lnTo>
                  <a:lnTo>
                    <a:pt x="492687" y="3187700"/>
                  </a:lnTo>
                  <a:lnTo>
                    <a:pt x="525533" y="3225800"/>
                  </a:lnTo>
                  <a:lnTo>
                    <a:pt x="559439" y="3251200"/>
                  </a:lnTo>
                  <a:lnTo>
                    <a:pt x="594200" y="3289300"/>
                  </a:lnTo>
                  <a:lnTo>
                    <a:pt x="629599" y="3327400"/>
                  </a:lnTo>
                  <a:lnTo>
                    <a:pt x="665615" y="3352800"/>
                  </a:lnTo>
                  <a:lnTo>
                    <a:pt x="702230" y="3390900"/>
                  </a:lnTo>
                  <a:lnTo>
                    <a:pt x="739421" y="3416300"/>
                  </a:lnTo>
                  <a:lnTo>
                    <a:pt x="777170" y="3441700"/>
                  </a:lnTo>
                  <a:lnTo>
                    <a:pt x="854257" y="3492500"/>
                  </a:lnTo>
                  <a:lnTo>
                    <a:pt x="933330" y="3543300"/>
                  </a:lnTo>
                  <a:lnTo>
                    <a:pt x="1055306" y="3619500"/>
                  </a:lnTo>
                  <a:lnTo>
                    <a:pt x="1096782" y="3632200"/>
                  </a:lnTo>
                  <a:lnTo>
                    <a:pt x="1138633" y="3657600"/>
                  </a:lnTo>
                  <a:lnTo>
                    <a:pt x="1223377" y="3683000"/>
                  </a:lnTo>
                  <a:lnTo>
                    <a:pt x="1266230" y="3708400"/>
                  </a:lnTo>
                  <a:lnTo>
                    <a:pt x="1484496" y="3771900"/>
                  </a:lnTo>
                  <a:lnTo>
                    <a:pt x="2336232" y="3771900"/>
                  </a:lnTo>
                  <a:lnTo>
                    <a:pt x="2554500" y="3708400"/>
                  </a:lnTo>
                  <a:lnTo>
                    <a:pt x="2597353" y="3683000"/>
                  </a:lnTo>
                  <a:lnTo>
                    <a:pt x="2682097" y="3657600"/>
                  </a:lnTo>
                  <a:lnTo>
                    <a:pt x="2723948" y="3632200"/>
                  </a:lnTo>
                  <a:lnTo>
                    <a:pt x="2765424" y="3619500"/>
                  </a:lnTo>
                  <a:lnTo>
                    <a:pt x="2887401" y="3543300"/>
                  </a:lnTo>
                  <a:lnTo>
                    <a:pt x="2966474" y="3492500"/>
                  </a:lnTo>
                  <a:lnTo>
                    <a:pt x="3043562" y="3441700"/>
                  </a:lnTo>
                  <a:lnTo>
                    <a:pt x="3081311" y="3416300"/>
                  </a:lnTo>
                  <a:lnTo>
                    <a:pt x="3118503" y="3390900"/>
                  </a:lnTo>
                  <a:lnTo>
                    <a:pt x="3155118" y="3352800"/>
                  </a:lnTo>
                  <a:lnTo>
                    <a:pt x="3191135" y="3327400"/>
                  </a:lnTo>
                  <a:lnTo>
                    <a:pt x="3226534" y="3289300"/>
                  </a:lnTo>
                  <a:lnTo>
                    <a:pt x="3261296" y="3251200"/>
                  </a:lnTo>
                  <a:lnTo>
                    <a:pt x="3295201" y="3225800"/>
                  </a:lnTo>
                  <a:lnTo>
                    <a:pt x="3328047" y="3187700"/>
                  </a:lnTo>
                  <a:lnTo>
                    <a:pt x="3359833" y="3149600"/>
                  </a:lnTo>
                  <a:lnTo>
                    <a:pt x="3390560" y="3111500"/>
                  </a:lnTo>
                  <a:lnTo>
                    <a:pt x="3420227" y="3073400"/>
                  </a:lnTo>
                  <a:lnTo>
                    <a:pt x="3448834" y="3035300"/>
                  </a:lnTo>
                  <a:lnTo>
                    <a:pt x="3476382" y="2997200"/>
                  </a:lnTo>
                  <a:lnTo>
                    <a:pt x="3502871" y="2959100"/>
                  </a:lnTo>
                  <a:lnTo>
                    <a:pt x="3528300" y="2921000"/>
                  </a:lnTo>
                  <a:lnTo>
                    <a:pt x="3552669" y="2882900"/>
                  </a:lnTo>
                  <a:lnTo>
                    <a:pt x="3575979" y="2844800"/>
                  </a:lnTo>
                  <a:lnTo>
                    <a:pt x="3598229" y="2806700"/>
                  </a:lnTo>
                  <a:lnTo>
                    <a:pt x="3619420" y="2755900"/>
                  </a:lnTo>
                  <a:lnTo>
                    <a:pt x="3639551" y="2717800"/>
                  </a:lnTo>
                  <a:lnTo>
                    <a:pt x="3658623" y="2679700"/>
                  </a:lnTo>
                  <a:lnTo>
                    <a:pt x="3676635" y="2641600"/>
                  </a:lnTo>
                  <a:lnTo>
                    <a:pt x="3693588" y="2590800"/>
                  </a:lnTo>
                  <a:lnTo>
                    <a:pt x="3709481" y="2552700"/>
                  </a:lnTo>
                  <a:lnTo>
                    <a:pt x="3724315" y="2501900"/>
                  </a:lnTo>
                  <a:lnTo>
                    <a:pt x="3738089" y="2463800"/>
                  </a:lnTo>
                  <a:lnTo>
                    <a:pt x="3750803" y="2425700"/>
                  </a:lnTo>
                  <a:lnTo>
                    <a:pt x="3762458" y="2374900"/>
                  </a:lnTo>
                  <a:lnTo>
                    <a:pt x="3773053" y="2336800"/>
                  </a:lnTo>
                  <a:lnTo>
                    <a:pt x="3782589" y="2286000"/>
                  </a:lnTo>
                  <a:lnTo>
                    <a:pt x="3791066" y="2247900"/>
                  </a:lnTo>
                  <a:lnTo>
                    <a:pt x="3798482" y="2197100"/>
                  </a:lnTo>
                  <a:lnTo>
                    <a:pt x="3804840" y="2159000"/>
                  </a:lnTo>
                  <a:lnTo>
                    <a:pt x="3810137" y="2108200"/>
                  </a:lnTo>
                  <a:lnTo>
                    <a:pt x="3814375" y="2070100"/>
                  </a:lnTo>
                  <a:lnTo>
                    <a:pt x="3817554" y="2019300"/>
                  </a:lnTo>
                  <a:lnTo>
                    <a:pt x="3819673" y="1968500"/>
                  </a:lnTo>
                  <a:lnTo>
                    <a:pt x="3820733" y="1930400"/>
                  </a:lnTo>
                  <a:lnTo>
                    <a:pt x="3820733" y="1879600"/>
                  </a:lnTo>
                  <a:lnTo>
                    <a:pt x="3819673" y="1841500"/>
                  </a:lnTo>
                  <a:lnTo>
                    <a:pt x="3817554" y="1790700"/>
                  </a:lnTo>
                  <a:lnTo>
                    <a:pt x="3810137" y="1701800"/>
                  </a:lnTo>
                  <a:lnTo>
                    <a:pt x="3804840" y="1663700"/>
                  </a:lnTo>
                  <a:lnTo>
                    <a:pt x="3798482" y="1612900"/>
                  </a:lnTo>
                  <a:lnTo>
                    <a:pt x="3791066" y="1574800"/>
                  </a:lnTo>
                  <a:lnTo>
                    <a:pt x="3782589" y="1524000"/>
                  </a:lnTo>
                  <a:lnTo>
                    <a:pt x="3773053" y="1485900"/>
                  </a:lnTo>
                  <a:lnTo>
                    <a:pt x="3762458" y="1435100"/>
                  </a:lnTo>
                  <a:lnTo>
                    <a:pt x="3750803" y="1397000"/>
                  </a:lnTo>
                  <a:lnTo>
                    <a:pt x="3738089" y="1346200"/>
                  </a:lnTo>
                  <a:lnTo>
                    <a:pt x="3724315" y="1308100"/>
                  </a:lnTo>
                  <a:lnTo>
                    <a:pt x="3709481" y="1257300"/>
                  </a:lnTo>
                  <a:lnTo>
                    <a:pt x="3693588" y="1219200"/>
                  </a:lnTo>
                  <a:lnTo>
                    <a:pt x="3676635" y="1181100"/>
                  </a:lnTo>
                  <a:lnTo>
                    <a:pt x="3658623" y="1130300"/>
                  </a:lnTo>
                  <a:lnTo>
                    <a:pt x="3639551" y="1092200"/>
                  </a:lnTo>
                  <a:lnTo>
                    <a:pt x="3619420" y="1054100"/>
                  </a:lnTo>
                  <a:lnTo>
                    <a:pt x="3598229" y="1016000"/>
                  </a:lnTo>
                  <a:lnTo>
                    <a:pt x="3575979" y="965200"/>
                  </a:lnTo>
                  <a:lnTo>
                    <a:pt x="3552669" y="927100"/>
                  </a:lnTo>
                  <a:lnTo>
                    <a:pt x="3528300" y="889000"/>
                  </a:lnTo>
                  <a:lnTo>
                    <a:pt x="3502871" y="850900"/>
                  </a:lnTo>
                  <a:lnTo>
                    <a:pt x="3476382" y="812800"/>
                  </a:lnTo>
                  <a:lnTo>
                    <a:pt x="3448834" y="774700"/>
                  </a:lnTo>
                  <a:lnTo>
                    <a:pt x="3420227" y="736600"/>
                  </a:lnTo>
                  <a:lnTo>
                    <a:pt x="3390560" y="698500"/>
                  </a:lnTo>
                  <a:lnTo>
                    <a:pt x="3359833" y="660400"/>
                  </a:lnTo>
                  <a:lnTo>
                    <a:pt x="3328047" y="622300"/>
                  </a:lnTo>
                  <a:lnTo>
                    <a:pt x="3295201" y="584200"/>
                  </a:lnTo>
                  <a:lnTo>
                    <a:pt x="3261296" y="558800"/>
                  </a:lnTo>
                  <a:lnTo>
                    <a:pt x="3226534" y="520700"/>
                  </a:lnTo>
                  <a:lnTo>
                    <a:pt x="3191135" y="482600"/>
                  </a:lnTo>
                  <a:lnTo>
                    <a:pt x="3155118" y="457200"/>
                  </a:lnTo>
                  <a:lnTo>
                    <a:pt x="3118503" y="431800"/>
                  </a:lnTo>
                  <a:lnTo>
                    <a:pt x="3081311" y="393700"/>
                  </a:lnTo>
                  <a:lnTo>
                    <a:pt x="3005277" y="342900"/>
                  </a:lnTo>
                  <a:lnTo>
                    <a:pt x="2927176" y="292100"/>
                  </a:lnTo>
                  <a:lnTo>
                    <a:pt x="2847171" y="241300"/>
                  </a:lnTo>
                  <a:lnTo>
                    <a:pt x="2806505" y="215900"/>
                  </a:lnTo>
                  <a:lnTo>
                    <a:pt x="2765424" y="203200"/>
                  </a:lnTo>
                  <a:lnTo>
                    <a:pt x="2682097" y="152400"/>
                  </a:lnTo>
                  <a:lnTo>
                    <a:pt x="2597353" y="127000"/>
                  </a:lnTo>
                  <a:lnTo>
                    <a:pt x="2554500" y="101600"/>
                  </a:lnTo>
                  <a:lnTo>
                    <a:pt x="2336232" y="38100"/>
                  </a:lnTo>
                  <a:close/>
                </a:path>
                <a:path w="3820794" h="3810000">
                  <a:moveTo>
                    <a:pt x="2202801" y="12700"/>
                  </a:moveTo>
                  <a:lnTo>
                    <a:pt x="1617928" y="12700"/>
                  </a:lnTo>
                  <a:lnTo>
                    <a:pt x="1528808" y="38100"/>
                  </a:lnTo>
                  <a:lnTo>
                    <a:pt x="2291921" y="38100"/>
                  </a:lnTo>
                  <a:lnTo>
                    <a:pt x="2202801" y="12700"/>
                  </a:lnTo>
                  <a:close/>
                </a:path>
                <a:path w="3820794" h="3810000">
                  <a:moveTo>
                    <a:pt x="2113155" y="0"/>
                  </a:moveTo>
                  <a:lnTo>
                    <a:pt x="1707574" y="0"/>
                  </a:lnTo>
                  <a:lnTo>
                    <a:pt x="1662695" y="12700"/>
                  </a:lnTo>
                  <a:lnTo>
                    <a:pt x="2158033" y="12700"/>
                  </a:lnTo>
                  <a:lnTo>
                    <a:pt x="2113155" y="0"/>
                  </a:lnTo>
                  <a:close/>
                </a:path>
              </a:pathLst>
            </a:custGeom>
            <a:solidFill>
              <a:srgbClr val="F8DC3C">
                <a:alpha val="502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6246" y="6913589"/>
              <a:ext cx="1518278" cy="151827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91332" y="6993133"/>
              <a:ext cx="1623695" cy="334010"/>
            </a:xfrm>
            <a:custGeom>
              <a:avLst/>
              <a:gdLst/>
              <a:ahLst/>
              <a:cxnLst/>
              <a:rect l="l" t="t" r="r" b="b"/>
              <a:pathLst>
                <a:path w="1623694" h="334009">
                  <a:moveTo>
                    <a:pt x="0" y="333767"/>
                  </a:moveTo>
                  <a:lnTo>
                    <a:pt x="38062" y="307813"/>
                  </a:lnTo>
                  <a:lnTo>
                    <a:pt x="76674" y="282909"/>
                  </a:lnTo>
                  <a:lnTo>
                    <a:pt x="115837" y="259055"/>
                  </a:lnTo>
                  <a:lnTo>
                    <a:pt x="155549" y="236251"/>
                  </a:lnTo>
                  <a:lnTo>
                    <a:pt x="195813" y="214498"/>
                  </a:lnTo>
                  <a:lnTo>
                    <a:pt x="236626" y="193795"/>
                  </a:lnTo>
                  <a:lnTo>
                    <a:pt x="277990" y="174143"/>
                  </a:lnTo>
                  <a:lnTo>
                    <a:pt x="319904" y="155541"/>
                  </a:lnTo>
                  <a:lnTo>
                    <a:pt x="362368" y="137989"/>
                  </a:lnTo>
                  <a:lnTo>
                    <a:pt x="405382" y="121487"/>
                  </a:lnTo>
                  <a:lnTo>
                    <a:pt x="448947" y="106036"/>
                  </a:lnTo>
                  <a:lnTo>
                    <a:pt x="493062" y="91635"/>
                  </a:lnTo>
                  <a:lnTo>
                    <a:pt x="537727" y="78284"/>
                  </a:lnTo>
                  <a:lnTo>
                    <a:pt x="582943" y="65984"/>
                  </a:lnTo>
                  <a:lnTo>
                    <a:pt x="628709" y="54733"/>
                  </a:lnTo>
                  <a:lnTo>
                    <a:pt x="675025" y="44534"/>
                  </a:lnTo>
                  <a:lnTo>
                    <a:pt x="721891" y="35384"/>
                  </a:lnTo>
                  <a:lnTo>
                    <a:pt x="769308" y="27285"/>
                  </a:lnTo>
                  <a:lnTo>
                    <a:pt x="817275" y="20236"/>
                  </a:lnTo>
                  <a:lnTo>
                    <a:pt x="865792" y="14238"/>
                  </a:lnTo>
                  <a:lnTo>
                    <a:pt x="914859" y="9289"/>
                  </a:lnTo>
                  <a:lnTo>
                    <a:pt x="964477" y="5391"/>
                  </a:lnTo>
                  <a:lnTo>
                    <a:pt x="1014645" y="2544"/>
                  </a:lnTo>
                  <a:lnTo>
                    <a:pt x="1065363" y="747"/>
                  </a:lnTo>
                  <a:lnTo>
                    <a:pt x="1116631" y="0"/>
                  </a:lnTo>
                  <a:lnTo>
                    <a:pt x="1168450" y="303"/>
                  </a:lnTo>
                  <a:lnTo>
                    <a:pt x="1220819" y="1656"/>
                  </a:lnTo>
                  <a:lnTo>
                    <a:pt x="1273738" y="4060"/>
                  </a:lnTo>
                  <a:lnTo>
                    <a:pt x="1327208" y="7515"/>
                  </a:lnTo>
                  <a:lnTo>
                    <a:pt x="1381228" y="12019"/>
                  </a:lnTo>
                  <a:lnTo>
                    <a:pt x="1435798" y="17574"/>
                  </a:lnTo>
                  <a:lnTo>
                    <a:pt x="1490918" y="24179"/>
                  </a:lnTo>
                  <a:lnTo>
                    <a:pt x="1546588" y="31834"/>
                  </a:lnTo>
                  <a:lnTo>
                    <a:pt x="1602809" y="40540"/>
                  </a:lnTo>
                  <a:lnTo>
                    <a:pt x="1623405" y="4442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77859" y="6947246"/>
              <a:ext cx="189230" cy="173355"/>
            </a:xfrm>
            <a:custGeom>
              <a:avLst/>
              <a:gdLst/>
              <a:ahLst/>
              <a:cxnLst/>
              <a:rect l="l" t="t" r="r" b="b"/>
              <a:pathLst>
                <a:path w="189230" h="173354">
                  <a:moveTo>
                    <a:pt x="32606" y="0"/>
                  </a:moveTo>
                  <a:lnTo>
                    <a:pt x="0" y="172861"/>
                  </a:lnTo>
                  <a:lnTo>
                    <a:pt x="189167" y="119041"/>
                  </a:lnTo>
                  <a:lnTo>
                    <a:pt x="326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72930" y="7168913"/>
              <a:ext cx="1596390" cy="293370"/>
            </a:xfrm>
            <a:custGeom>
              <a:avLst/>
              <a:gdLst/>
              <a:ahLst/>
              <a:cxnLst/>
              <a:rect l="l" t="t" r="r" b="b"/>
              <a:pathLst>
                <a:path w="1596390" h="293370">
                  <a:moveTo>
                    <a:pt x="1596135" y="293150"/>
                  </a:moveTo>
                  <a:lnTo>
                    <a:pt x="1562053" y="269927"/>
                  </a:lnTo>
                  <a:lnTo>
                    <a:pt x="1527118" y="247663"/>
                  </a:lnTo>
                  <a:lnTo>
                    <a:pt x="1491330" y="226356"/>
                  </a:lnTo>
                  <a:lnTo>
                    <a:pt x="1454687" y="206008"/>
                  </a:lnTo>
                  <a:lnTo>
                    <a:pt x="1417191" y="186618"/>
                  </a:lnTo>
                  <a:lnTo>
                    <a:pt x="1378842" y="168185"/>
                  </a:lnTo>
                  <a:lnTo>
                    <a:pt x="1339639" y="150711"/>
                  </a:lnTo>
                  <a:lnTo>
                    <a:pt x="1299582" y="134195"/>
                  </a:lnTo>
                  <a:lnTo>
                    <a:pt x="1258671" y="118637"/>
                  </a:lnTo>
                  <a:lnTo>
                    <a:pt x="1216907" y="104036"/>
                  </a:lnTo>
                  <a:lnTo>
                    <a:pt x="1174290" y="90394"/>
                  </a:lnTo>
                  <a:lnTo>
                    <a:pt x="1130818" y="77710"/>
                  </a:lnTo>
                  <a:lnTo>
                    <a:pt x="1086493" y="65984"/>
                  </a:lnTo>
                  <a:lnTo>
                    <a:pt x="1041315" y="55216"/>
                  </a:lnTo>
                  <a:lnTo>
                    <a:pt x="995283" y="45406"/>
                  </a:lnTo>
                  <a:lnTo>
                    <a:pt x="948397" y="36554"/>
                  </a:lnTo>
                  <a:lnTo>
                    <a:pt x="900657" y="28661"/>
                  </a:lnTo>
                  <a:lnTo>
                    <a:pt x="852064" y="21725"/>
                  </a:lnTo>
                  <a:lnTo>
                    <a:pt x="802617" y="15747"/>
                  </a:lnTo>
                  <a:lnTo>
                    <a:pt x="752317" y="10727"/>
                  </a:lnTo>
                  <a:lnTo>
                    <a:pt x="701163" y="6666"/>
                  </a:lnTo>
                  <a:lnTo>
                    <a:pt x="649155" y="3562"/>
                  </a:lnTo>
                  <a:lnTo>
                    <a:pt x="596294" y="1417"/>
                  </a:lnTo>
                  <a:lnTo>
                    <a:pt x="542579" y="229"/>
                  </a:lnTo>
                  <a:lnTo>
                    <a:pt x="488010" y="0"/>
                  </a:lnTo>
                  <a:lnTo>
                    <a:pt x="432588" y="728"/>
                  </a:lnTo>
                  <a:lnTo>
                    <a:pt x="376312" y="2415"/>
                  </a:lnTo>
                  <a:lnTo>
                    <a:pt x="319183" y="5059"/>
                  </a:lnTo>
                  <a:lnTo>
                    <a:pt x="261199" y="8662"/>
                  </a:lnTo>
                  <a:lnTo>
                    <a:pt x="202363" y="13223"/>
                  </a:lnTo>
                  <a:lnTo>
                    <a:pt x="142672" y="18741"/>
                  </a:lnTo>
                  <a:lnTo>
                    <a:pt x="82128" y="25218"/>
                  </a:lnTo>
                  <a:lnTo>
                    <a:pt x="20730" y="32653"/>
                  </a:lnTo>
                  <a:lnTo>
                    <a:pt x="0" y="3569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19600" y="7114543"/>
              <a:ext cx="187325" cy="174625"/>
            </a:xfrm>
            <a:custGeom>
              <a:avLst/>
              <a:gdLst/>
              <a:ahLst/>
              <a:cxnLst/>
              <a:rect l="l" t="t" r="r" b="b"/>
              <a:pathLst>
                <a:path w="187325" h="174625">
                  <a:moveTo>
                    <a:pt x="161290" y="0"/>
                  </a:moveTo>
                  <a:lnTo>
                    <a:pt x="0" y="112543"/>
                  </a:lnTo>
                  <a:lnTo>
                    <a:pt x="186808" y="174050"/>
                  </a:lnTo>
                  <a:lnTo>
                    <a:pt x="16129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025783" y="6259331"/>
            <a:ext cx="3122295" cy="2617470"/>
          </a:xfrm>
          <a:prstGeom prst="rect">
            <a:avLst/>
          </a:prstGeom>
          <a:solidFill>
            <a:srgbClr val="F8DC3C">
              <a:alpha val="39718"/>
            </a:srgbClr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50" spc="-105" dirty="0">
                <a:solidFill>
                  <a:srgbClr val="444444"/>
                </a:solidFill>
                <a:latin typeface="Arial"/>
                <a:cs typeface="Arial"/>
              </a:rPr>
              <a:t>VERBS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15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p.hide();</a:t>
            </a:r>
            <a:endParaRPr sz="2150">
              <a:latin typeface="Courier New"/>
              <a:cs typeface="Courier New"/>
            </a:endParaRPr>
          </a:p>
          <a:p>
            <a:pPr marL="606425" marR="598805" algn="ctr">
              <a:lnSpc>
                <a:spcPts val="2520"/>
              </a:lnSpc>
              <a:spcBef>
                <a:spcPts val="1739"/>
              </a:spcBef>
            </a:pP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means</a:t>
            </a:r>
            <a:r>
              <a:rPr sz="21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“</a:t>
            </a:r>
            <a:r>
              <a:rPr sz="2150" i="1" spc="15" dirty="0">
                <a:solidFill>
                  <a:srgbClr val="444444"/>
                </a:solidFill>
                <a:latin typeface="Calibri"/>
                <a:cs typeface="Calibri"/>
              </a:rPr>
              <a:t>hide</a:t>
            </a:r>
            <a:r>
              <a:rPr sz="2150" i="1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the </a:t>
            </a:r>
            <a:r>
              <a:rPr sz="2150" spc="-5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paragraph”</a:t>
            </a:r>
            <a:endParaRPr sz="2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72985" y="6395453"/>
            <a:ext cx="3122295" cy="2617470"/>
          </a:xfrm>
          <a:prstGeom prst="rect">
            <a:avLst/>
          </a:prstGeom>
          <a:solidFill>
            <a:srgbClr val="0071BA">
              <a:alpha val="39538"/>
            </a:srgbClr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ADJECTIVES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15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p</a:t>
            </a:r>
            <a:r>
              <a:rPr sz="215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{color:</a:t>
            </a:r>
            <a:r>
              <a:rPr sz="215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red}</a:t>
            </a:r>
            <a:endParaRPr sz="2150">
              <a:latin typeface="Courier New"/>
              <a:cs typeface="Courier New"/>
            </a:endParaRPr>
          </a:p>
          <a:p>
            <a:pPr marL="292100" marR="284480" indent="-635" algn="ctr">
              <a:lnSpc>
                <a:spcPts val="2520"/>
              </a:lnSpc>
              <a:spcBef>
                <a:spcPts val="1739"/>
              </a:spcBef>
            </a:pP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means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“the </a:t>
            </a:r>
            <a:r>
              <a:rPr sz="21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paragraph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444444"/>
                </a:solidFill>
                <a:latin typeface="Arial"/>
                <a:cs typeface="Arial"/>
              </a:rPr>
              <a:t>text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i="1" spc="-10" dirty="0">
                <a:solidFill>
                  <a:srgbClr val="444444"/>
                </a:solidFill>
                <a:latin typeface="Calibri"/>
                <a:cs typeface="Calibri"/>
              </a:rPr>
              <a:t>red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”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402" y="2013320"/>
            <a:ext cx="8746490" cy="8503285"/>
            <a:chOff x="452402" y="2013320"/>
            <a:chExt cx="8746490" cy="8503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402" y="2013320"/>
              <a:ext cx="8746344" cy="85028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030" y="6070130"/>
              <a:ext cx="4111042" cy="4102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7772" y="7963462"/>
              <a:ext cx="813182" cy="41021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760019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54127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SCOPE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CHAIN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2938504" y="2008432"/>
            <a:ext cx="3763010" cy="1397635"/>
            <a:chOff x="12938504" y="2008432"/>
            <a:chExt cx="3763010" cy="1397635"/>
          </a:xfrm>
        </p:grpSpPr>
        <p:sp>
          <p:nvSpPr>
            <p:cNvPr id="9" name="object 9"/>
            <p:cNvSpPr/>
            <p:nvPr/>
          </p:nvSpPr>
          <p:spPr>
            <a:xfrm>
              <a:off x="12990881" y="2060822"/>
              <a:ext cx="3658235" cy="1292860"/>
            </a:xfrm>
            <a:custGeom>
              <a:avLst/>
              <a:gdLst/>
              <a:ahLst/>
              <a:cxnLst/>
              <a:rect l="l" t="t" r="r" b="b"/>
              <a:pathLst>
                <a:path w="3658234" h="1292860">
                  <a:moveTo>
                    <a:pt x="3658197" y="0"/>
                  </a:moveTo>
                  <a:lnTo>
                    <a:pt x="0" y="0"/>
                  </a:lnTo>
                  <a:lnTo>
                    <a:pt x="0" y="546265"/>
                  </a:lnTo>
                  <a:lnTo>
                    <a:pt x="0" y="1292567"/>
                  </a:lnTo>
                  <a:lnTo>
                    <a:pt x="3658197" y="1292567"/>
                  </a:lnTo>
                  <a:lnTo>
                    <a:pt x="3658197" y="54626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90892" y="2060819"/>
              <a:ext cx="3658235" cy="1292860"/>
            </a:xfrm>
            <a:custGeom>
              <a:avLst/>
              <a:gdLst/>
              <a:ahLst/>
              <a:cxnLst/>
              <a:rect l="l" t="t" r="r" b="b"/>
              <a:pathLst>
                <a:path w="3658234" h="1292860">
                  <a:moveTo>
                    <a:pt x="0" y="0"/>
                  </a:moveTo>
                  <a:lnTo>
                    <a:pt x="3658194" y="0"/>
                  </a:lnTo>
                  <a:lnTo>
                    <a:pt x="3658194" y="1292566"/>
                  </a:lnTo>
                  <a:lnTo>
                    <a:pt x="0" y="1292566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19948" y="2013320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6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3987" y="2148959"/>
            <a:ext cx="8443595" cy="8232140"/>
            <a:chOff x="603987" y="2148959"/>
            <a:chExt cx="8443595" cy="8232140"/>
          </a:xfrm>
        </p:grpSpPr>
        <p:sp>
          <p:nvSpPr>
            <p:cNvPr id="13" name="object 13"/>
            <p:cNvSpPr/>
            <p:nvPr/>
          </p:nvSpPr>
          <p:spPr>
            <a:xfrm>
              <a:off x="656375" y="2201346"/>
              <a:ext cx="8338820" cy="8127365"/>
            </a:xfrm>
            <a:custGeom>
              <a:avLst/>
              <a:gdLst/>
              <a:ahLst/>
              <a:cxnLst/>
              <a:rect l="l" t="t" r="r" b="b"/>
              <a:pathLst>
                <a:path w="8338820" h="8127365">
                  <a:moveTo>
                    <a:pt x="0" y="0"/>
                  </a:moveTo>
                  <a:lnTo>
                    <a:pt x="8338398" y="0"/>
                  </a:lnTo>
                  <a:lnTo>
                    <a:pt x="8338398" y="8126837"/>
                  </a:lnTo>
                  <a:lnTo>
                    <a:pt x="0" y="8126837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547" y="3461483"/>
              <a:ext cx="7837170" cy="5634990"/>
            </a:xfrm>
            <a:custGeom>
              <a:avLst/>
              <a:gdLst/>
              <a:ahLst/>
              <a:cxnLst/>
              <a:rect l="l" t="t" r="r" b="b"/>
              <a:pathLst>
                <a:path w="7837170" h="5634990">
                  <a:moveTo>
                    <a:pt x="0" y="0"/>
                  </a:moveTo>
                  <a:lnTo>
                    <a:pt x="7836847" y="0"/>
                  </a:lnTo>
                  <a:lnTo>
                    <a:pt x="7836847" y="5634670"/>
                  </a:lnTo>
                  <a:lnTo>
                    <a:pt x="0" y="5634670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8714" y="4589464"/>
              <a:ext cx="3695065" cy="767080"/>
            </a:xfrm>
            <a:custGeom>
              <a:avLst/>
              <a:gdLst/>
              <a:ahLst/>
              <a:cxnLst/>
              <a:rect l="l" t="t" r="r" b="b"/>
              <a:pathLst>
                <a:path w="3695065" h="767079">
                  <a:moveTo>
                    <a:pt x="0" y="0"/>
                  </a:moveTo>
                  <a:lnTo>
                    <a:pt x="3694693" y="0"/>
                  </a:lnTo>
                  <a:lnTo>
                    <a:pt x="3694693" y="766992"/>
                  </a:lnTo>
                  <a:lnTo>
                    <a:pt x="0" y="766992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8714" y="6472529"/>
              <a:ext cx="7314565" cy="1501775"/>
            </a:xfrm>
            <a:custGeom>
              <a:avLst/>
              <a:gdLst/>
              <a:ahLst/>
              <a:cxnLst/>
              <a:rect l="l" t="t" r="r" b="b"/>
              <a:pathLst>
                <a:path w="7314565" h="1501775">
                  <a:moveTo>
                    <a:pt x="0" y="0"/>
                  </a:moveTo>
                  <a:lnTo>
                    <a:pt x="7314247" y="0"/>
                  </a:lnTo>
                  <a:lnTo>
                    <a:pt x="7314247" y="1501402"/>
                  </a:lnTo>
                  <a:lnTo>
                    <a:pt x="0" y="1501402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33700" y="7106183"/>
              <a:ext cx="7044690" cy="528955"/>
            </a:xfrm>
            <a:custGeom>
              <a:avLst/>
              <a:gdLst/>
              <a:ahLst/>
              <a:cxnLst/>
              <a:rect l="l" t="t" r="r" b="b"/>
              <a:pathLst>
                <a:path w="7044690" h="528954">
                  <a:moveTo>
                    <a:pt x="0" y="0"/>
                  </a:moveTo>
                  <a:lnTo>
                    <a:pt x="7044274" y="0"/>
                  </a:lnTo>
                  <a:lnTo>
                    <a:pt x="7044274" y="528689"/>
                  </a:lnTo>
                  <a:lnTo>
                    <a:pt x="0" y="528689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24741" y="7106183"/>
              <a:ext cx="1060450" cy="502284"/>
            </a:xfrm>
            <a:custGeom>
              <a:avLst/>
              <a:gdLst/>
              <a:ahLst/>
              <a:cxnLst/>
              <a:rect l="l" t="t" r="r" b="b"/>
              <a:pathLst>
                <a:path w="1060450" h="502284">
                  <a:moveTo>
                    <a:pt x="0" y="0"/>
                  </a:moveTo>
                  <a:lnTo>
                    <a:pt x="1059981" y="0"/>
                  </a:lnTo>
                  <a:lnTo>
                    <a:pt x="1059981" y="502219"/>
                  </a:lnTo>
                  <a:lnTo>
                    <a:pt x="0" y="502219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92459" y="7116531"/>
              <a:ext cx="565785" cy="508000"/>
            </a:xfrm>
            <a:custGeom>
              <a:avLst/>
              <a:gdLst/>
              <a:ahLst/>
              <a:cxnLst/>
              <a:rect l="l" t="t" r="r" b="b"/>
              <a:pathLst>
                <a:path w="565785" h="508000">
                  <a:moveTo>
                    <a:pt x="0" y="0"/>
                  </a:moveTo>
                  <a:lnTo>
                    <a:pt x="565384" y="0"/>
                  </a:lnTo>
                  <a:lnTo>
                    <a:pt x="565384" y="507996"/>
                  </a:lnTo>
                  <a:lnTo>
                    <a:pt x="0" y="507996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97828" y="5267636"/>
              <a:ext cx="548005" cy="1541145"/>
            </a:xfrm>
            <a:custGeom>
              <a:avLst/>
              <a:gdLst/>
              <a:ahLst/>
              <a:cxnLst/>
              <a:rect l="l" t="t" r="r" b="b"/>
              <a:pathLst>
                <a:path w="548004" h="1541145">
                  <a:moveTo>
                    <a:pt x="547889" y="0"/>
                  </a:moveTo>
                  <a:lnTo>
                    <a:pt x="507692" y="25156"/>
                  </a:lnTo>
                  <a:lnTo>
                    <a:pt x="469026" y="51289"/>
                  </a:lnTo>
                  <a:lnTo>
                    <a:pt x="431891" y="78399"/>
                  </a:lnTo>
                  <a:lnTo>
                    <a:pt x="396288" y="106484"/>
                  </a:lnTo>
                  <a:lnTo>
                    <a:pt x="362215" y="135546"/>
                  </a:lnTo>
                  <a:lnTo>
                    <a:pt x="329674" y="165585"/>
                  </a:lnTo>
                  <a:lnTo>
                    <a:pt x="298663" y="196599"/>
                  </a:lnTo>
                  <a:lnTo>
                    <a:pt x="269184" y="228590"/>
                  </a:lnTo>
                  <a:lnTo>
                    <a:pt x="241236" y="261558"/>
                  </a:lnTo>
                  <a:lnTo>
                    <a:pt x="214820" y="295501"/>
                  </a:lnTo>
                  <a:lnTo>
                    <a:pt x="189934" y="330421"/>
                  </a:lnTo>
                  <a:lnTo>
                    <a:pt x="166579" y="366317"/>
                  </a:lnTo>
                  <a:lnTo>
                    <a:pt x="144756" y="403190"/>
                  </a:lnTo>
                  <a:lnTo>
                    <a:pt x="124464" y="441039"/>
                  </a:lnTo>
                  <a:lnTo>
                    <a:pt x="105703" y="479864"/>
                  </a:lnTo>
                  <a:lnTo>
                    <a:pt x="88473" y="519666"/>
                  </a:lnTo>
                  <a:lnTo>
                    <a:pt x="72774" y="560444"/>
                  </a:lnTo>
                  <a:lnTo>
                    <a:pt x="58606" y="602198"/>
                  </a:lnTo>
                  <a:lnTo>
                    <a:pt x="45970" y="644929"/>
                  </a:lnTo>
                  <a:lnTo>
                    <a:pt x="34865" y="688635"/>
                  </a:lnTo>
                  <a:lnTo>
                    <a:pt x="25290" y="733319"/>
                  </a:lnTo>
                  <a:lnTo>
                    <a:pt x="17247" y="778978"/>
                  </a:lnTo>
                  <a:lnTo>
                    <a:pt x="10736" y="825614"/>
                  </a:lnTo>
                  <a:lnTo>
                    <a:pt x="5755" y="873226"/>
                  </a:lnTo>
                  <a:lnTo>
                    <a:pt x="2305" y="921815"/>
                  </a:lnTo>
                  <a:lnTo>
                    <a:pt x="387" y="971380"/>
                  </a:lnTo>
                  <a:lnTo>
                    <a:pt x="0" y="1021921"/>
                  </a:lnTo>
                  <a:lnTo>
                    <a:pt x="1143" y="1073438"/>
                  </a:lnTo>
                  <a:lnTo>
                    <a:pt x="3818" y="1125932"/>
                  </a:lnTo>
                  <a:lnTo>
                    <a:pt x="8025" y="1179402"/>
                  </a:lnTo>
                  <a:lnTo>
                    <a:pt x="13762" y="1233849"/>
                  </a:lnTo>
                  <a:lnTo>
                    <a:pt x="21030" y="1289272"/>
                  </a:lnTo>
                  <a:lnTo>
                    <a:pt x="29830" y="1345671"/>
                  </a:lnTo>
                  <a:lnTo>
                    <a:pt x="40161" y="1403046"/>
                  </a:lnTo>
                  <a:lnTo>
                    <a:pt x="52023" y="1461398"/>
                  </a:lnTo>
                  <a:lnTo>
                    <a:pt x="65416" y="1520726"/>
                  </a:lnTo>
                  <a:lnTo>
                    <a:pt x="70811" y="154099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78256" y="6765762"/>
              <a:ext cx="170180" cy="193040"/>
            </a:xfrm>
            <a:custGeom>
              <a:avLst/>
              <a:gdLst/>
              <a:ahLst/>
              <a:cxnLst/>
              <a:rect l="l" t="t" r="r" b="b"/>
              <a:pathLst>
                <a:path w="170179" h="193040">
                  <a:moveTo>
                    <a:pt x="169989" y="0"/>
                  </a:moveTo>
                  <a:lnTo>
                    <a:pt x="0" y="45257"/>
                  </a:lnTo>
                  <a:lnTo>
                    <a:pt x="130252" y="192618"/>
                  </a:lnTo>
                  <a:lnTo>
                    <a:pt x="16998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344506" y="2114440"/>
            <a:ext cx="2403475" cy="983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6007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450" spc="-1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0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938504" y="4389683"/>
            <a:ext cx="3763010" cy="2174240"/>
            <a:chOff x="12938504" y="4389683"/>
            <a:chExt cx="3763010" cy="2174240"/>
          </a:xfrm>
        </p:grpSpPr>
        <p:sp>
          <p:nvSpPr>
            <p:cNvPr id="24" name="object 24"/>
            <p:cNvSpPr/>
            <p:nvPr/>
          </p:nvSpPr>
          <p:spPr>
            <a:xfrm>
              <a:off x="12990881" y="4442072"/>
              <a:ext cx="3658235" cy="2069464"/>
            </a:xfrm>
            <a:custGeom>
              <a:avLst/>
              <a:gdLst/>
              <a:ahLst/>
              <a:cxnLst/>
              <a:rect l="l" t="t" r="r" b="b"/>
              <a:pathLst>
                <a:path w="3658234" h="2069465">
                  <a:moveTo>
                    <a:pt x="3658197" y="0"/>
                  </a:moveTo>
                  <a:lnTo>
                    <a:pt x="0" y="0"/>
                  </a:lnTo>
                  <a:lnTo>
                    <a:pt x="0" y="546265"/>
                  </a:lnTo>
                  <a:lnTo>
                    <a:pt x="0" y="2069388"/>
                  </a:lnTo>
                  <a:lnTo>
                    <a:pt x="3658197" y="2069388"/>
                  </a:lnTo>
                  <a:lnTo>
                    <a:pt x="3658197" y="54626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90892" y="4442071"/>
              <a:ext cx="3658235" cy="2069464"/>
            </a:xfrm>
            <a:custGeom>
              <a:avLst/>
              <a:gdLst/>
              <a:ahLst/>
              <a:cxnLst/>
              <a:rect l="l" t="t" r="r" b="b"/>
              <a:pathLst>
                <a:path w="3658234" h="2069465">
                  <a:moveTo>
                    <a:pt x="0" y="0"/>
                  </a:moveTo>
                  <a:lnTo>
                    <a:pt x="3658194" y="0"/>
                  </a:lnTo>
                  <a:lnTo>
                    <a:pt x="3658194" y="2069389"/>
                  </a:lnTo>
                  <a:lnTo>
                    <a:pt x="0" y="2069389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19948" y="4394573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6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137139" y="5874628"/>
            <a:ext cx="3366135" cy="485775"/>
          </a:xfrm>
          <a:prstGeom prst="rect">
            <a:avLst/>
          </a:prstGeom>
          <a:solidFill>
            <a:srgbClr val="E7E7E7"/>
          </a:solidFill>
          <a:ln w="73296">
            <a:solidFill>
              <a:srgbClr val="64A9E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64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677138" y="7547757"/>
            <a:ext cx="3763010" cy="2971800"/>
            <a:chOff x="10677138" y="7547757"/>
            <a:chExt cx="3763010" cy="2971800"/>
          </a:xfrm>
        </p:grpSpPr>
        <p:sp>
          <p:nvSpPr>
            <p:cNvPr id="29" name="object 29"/>
            <p:cNvSpPr/>
            <p:nvPr/>
          </p:nvSpPr>
          <p:spPr>
            <a:xfrm>
              <a:off x="10729519" y="7600156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3658197" y="0"/>
                  </a:moveTo>
                  <a:lnTo>
                    <a:pt x="0" y="0"/>
                  </a:lnTo>
                  <a:lnTo>
                    <a:pt x="0" y="546252"/>
                  </a:lnTo>
                  <a:lnTo>
                    <a:pt x="0" y="2866974"/>
                  </a:lnTo>
                  <a:lnTo>
                    <a:pt x="3658197" y="2866974"/>
                  </a:lnTo>
                  <a:lnTo>
                    <a:pt x="3658197" y="546252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729526" y="7600144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0" y="0"/>
                  </a:moveTo>
                  <a:lnTo>
                    <a:pt x="3658194" y="0"/>
                  </a:lnTo>
                  <a:lnTo>
                    <a:pt x="3658194" y="2866979"/>
                  </a:lnTo>
                  <a:lnTo>
                    <a:pt x="0" y="2866979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758593" y="7552647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59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1083150" y="7653766"/>
            <a:ext cx="2563495" cy="9728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111111"/>
                </a:solidFill>
                <a:latin typeface="Courier New"/>
                <a:cs typeface="Courier New"/>
              </a:rPr>
              <a:t>if</a:t>
            </a:r>
            <a:r>
              <a:rPr sz="2450" spc="-855" dirty="0">
                <a:solidFill>
                  <a:srgbClr val="111111"/>
                </a:solidFill>
                <a:latin typeface="Courier New"/>
                <a:cs typeface="Courier New"/>
              </a:rPr>
              <a:t> </a:t>
            </a:r>
            <a:r>
              <a:rPr sz="2450" spc="35" dirty="0">
                <a:solidFill>
                  <a:srgbClr val="111111"/>
                </a:solidFill>
                <a:latin typeface="Arial"/>
                <a:cs typeface="Arial"/>
              </a:rPr>
              <a:t>b</a:t>
            </a:r>
            <a:r>
              <a:rPr sz="2450" spc="95" dirty="0">
                <a:solidFill>
                  <a:srgbClr val="111111"/>
                </a:solidFill>
                <a:latin typeface="Arial"/>
                <a:cs typeface="Arial"/>
              </a:rPr>
              <a:t>l</a:t>
            </a:r>
            <a:r>
              <a:rPr sz="2450" spc="35" dirty="0">
                <a:solidFill>
                  <a:srgbClr val="111111"/>
                </a:solidFill>
                <a:latin typeface="Arial"/>
                <a:cs typeface="Arial"/>
              </a:rPr>
              <a:t>o</a:t>
            </a:r>
            <a:r>
              <a:rPr sz="2450" spc="70" dirty="0">
                <a:solidFill>
                  <a:srgbClr val="111111"/>
                </a:solidFill>
                <a:latin typeface="Arial"/>
                <a:cs typeface="Arial"/>
              </a:rPr>
              <a:t>c</a:t>
            </a:r>
            <a:r>
              <a:rPr sz="2450" spc="65" dirty="0">
                <a:solidFill>
                  <a:srgbClr val="111111"/>
                </a:solidFill>
                <a:latin typeface="Arial"/>
                <a:cs typeface="Arial"/>
              </a:rPr>
              <a:t>k</a:t>
            </a:r>
            <a:r>
              <a:rPr sz="2450" spc="-6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111111"/>
                </a:solidFill>
                <a:latin typeface="Arial"/>
                <a:cs typeface="Arial"/>
              </a:rPr>
              <a:t>s</a:t>
            </a:r>
            <a:r>
              <a:rPr sz="2450" spc="60" dirty="0">
                <a:solidFill>
                  <a:srgbClr val="111111"/>
                </a:solidFill>
                <a:latin typeface="Arial"/>
                <a:cs typeface="Arial"/>
              </a:rPr>
              <a:t>c</a:t>
            </a:r>
            <a:r>
              <a:rPr sz="2450" spc="35" dirty="0">
                <a:solidFill>
                  <a:srgbClr val="111111"/>
                </a:solidFill>
                <a:latin typeface="Arial"/>
                <a:cs typeface="Arial"/>
              </a:rPr>
              <a:t>op</a:t>
            </a:r>
            <a:r>
              <a:rPr sz="2450" spc="-55" dirty="0">
                <a:solidFill>
                  <a:srgbClr val="111111"/>
                </a:solidFill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decade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3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11549" y="9641089"/>
            <a:ext cx="3094355" cy="485775"/>
          </a:xfrm>
          <a:prstGeom prst="rect">
            <a:avLst/>
          </a:prstGeom>
          <a:solidFill>
            <a:srgbClr val="E7E7E7"/>
          </a:solidFill>
          <a:ln w="73296">
            <a:solidFill>
              <a:srgbClr val="64A9EF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73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077110" y="7547757"/>
            <a:ext cx="3763010" cy="2971800"/>
            <a:chOff x="15077110" y="7547757"/>
            <a:chExt cx="3763010" cy="2971800"/>
          </a:xfrm>
        </p:grpSpPr>
        <p:sp>
          <p:nvSpPr>
            <p:cNvPr id="35" name="object 35"/>
            <p:cNvSpPr/>
            <p:nvPr/>
          </p:nvSpPr>
          <p:spPr>
            <a:xfrm>
              <a:off x="15129498" y="7600156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3658184" y="0"/>
                  </a:moveTo>
                  <a:lnTo>
                    <a:pt x="0" y="0"/>
                  </a:lnTo>
                  <a:lnTo>
                    <a:pt x="0" y="546252"/>
                  </a:lnTo>
                  <a:lnTo>
                    <a:pt x="0" y="2866974"/>
                  </a:lnTo>
                  <a:lnTo>
                    <a:pt x="3658184" y="2866974"/>
                  </a:lnTo>
                  <a:lnTo>
                    <a:pt x="3658184" y="546252"/>
                  </a:lnTo>
                  <a:lnTo>
                    <a:pt x="365818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129498" y="7600144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0" y="0"/>
                  </a:moveTo>
                  <a:lnTo>
                    <a:pt x="3658194" y="0"/>
                  </a:lnTo>
                  <a:lnTo>
                    <a:pt x="3658194" y="2866979"/>
                  </a:lnTo>
                  <a:lnTo>
                    <a:pt x="0" y="2866979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158565" y="7552647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59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5483110" y="7653766"/>
            <a:ext cx="2706370" cy="9728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second()</a:t>
            </a:r>
            <a:r>
              <a:rPr sz="2450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op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job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“teacher”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411519" y="9641089"/>
            <a:ext cx="3094355" cy="485775"/>
          </a:xfrm>
          <a:prstGeom prst="rect">
            <a:avLst/>
          </a:prstGeom>
          <a:solidFill>
            <a:srgbClr val="E7E7E7"/>
          </a:solidFill>
          <a:ln w="73296">
            <a:solidFill>
              <a:srgbClr val="64A9EF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73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344506" y="4495692"/>
            <a:ext cx="2667635" cy="12261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first()</a:t>
            </a:r>
            <a:r>
              <a:rPr sz="2450" spc="-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millennial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true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75773" y="8827765"/>
            <a:ext cx="3366135" cy="1463675"/>
          </a:xfrm>
          <a:prstGeom prst="rect">
            <a:avLst/>
          </a:prstGeom>
          <a:solidFill>
            <a:srgbClr val="E7E7E7"/>
          </a:solidFill>
          <a:ln w="73296">
            <a:solidFill>
              <a:srgbClr val="77D16B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83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endParaRPr sz="1900">
              <a:latin typeface="Courier New"/>
              <a:cs typeface="Courier New"/>
            </a:endParaRPr>
          </a:p>
          <a:p>
            <a:pPr marL="219710">
              <a:lnSpc>
                <a:spcPct val="100000"/>
              </a:lnSpc>
              <a:spcBef>
                <a:spcPts val="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millennial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true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4618947" y="3534638"/>
            <a:ext cx="402590" cy="678815"/>
            <a:chOff x="14618947" y="3534638"/>
            <a:chExt cx="402590" cy="678815"/>
          </a:xfrm>
        </p:grpSpPr>
        <p:sp>
          <p:nvSpPr>
            <p:cNvPr id="43" name="object 43"/>
            <p:cNvSpPr/>
            <p:nvPr/>
          </p:nvSpPr>
          <p:spPr>
            <a:xfrm>
              <a:off x="14819989" y="3884366"/>
              <a:ext cx="0" cy="32956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328955"/>
                  </a:moveTo>
                  <a:lnTo>
                    <a:pt x="0" y="52354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618947" y="3534638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3193859" y="6693579"/>
            <a:ext cx="409575" cy="704215"/>
            <a:chOff x="13193859" y="6693579"/>
            <a:chExt cx="409575" cy="704215"/>
          </a:xfrm>
        </p:grpSpPr>
        <p:sp>
          <p:nvSpPr>
            <p:cNvPr id="46" name="object 46"/>
            <p:cNvSpPr/>
            <p:nvPr/>
          </p:nvSpPr>
          <p:spPr>
            <a:xfrm>
              <a:off x="13246214" y="7000278"/>
              <a:ext cx="189230" cy="345440"/>
            </a:xfrm>
            <a:custGeom>
              <a:avLst/>
              <a:gdLst/>
              <a:ahLst/>
              <a:cxnLst/>
              <a:rect l="l" t="t" r="r" b="b"/>
              <a:pathLst>
                <a:path w="189230" h="345440">
                  <a:moveTo>
                    <a:pt x="0" y="345090"/>
                  </a:moveTo>
                  <a:lnTo>
                    <a:pt x="163941" y="45913"/>
                  </a:lnTo>
                  <a:lnTo>
                    <a:pt x="18910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233858" y="6693579"/>
              <a:ext cx="369570" cy="449580"/>
            </a:xfrm>
            <a:custGeom>
              <a:avLst/>
              <a:gdLst/>
              <a:ahLst/>
              <a:cxnLst/>
              <a:rect l="l" t="t" r="r" b="b"/>
              <a:pathLst>
                <a:path w="369569" h="449579">
                  <a:moveTo>
                    <a:pt x="369528" y="0"/>
                  </a:moveTo>
                  <a:lnTo>
                    <a:pt x="0" y="256000"/>
                  </a:lnTo>
                  <a:lnTo>
                    <a:pt x="352607" y="449222"/>
                  </a:lnTo>
                  <a:lnTo>
                    <a:pt x="36952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6036590" y="6693579"/>
            <a:ext cx="409575" cy="704215"/>
            <a:chOff x="16036590" y="6693579"/>
            <a:chExt cx="409575" cy="704215"/>
          </a:xfrm>
        </p:grpSpPr>
        <p:sp>
          <p:nvSpPr>
            <p:cNvPr id="49" name="object 49"/>
            <p:cNvSpPr/>
            <p:nvPr/>
          </p:nvSpPr>
          <p:spPr>
            <a:xfrm>
              <a:off x="16204651" y="7000278"/>
              <a:ext cx="189230" cy="345440"/>
            </a:xfrm>
            <a:custGeom>
              <a:avLst/>
              <a:gdLst/>
              <a:ahLst/>
              <a:cxnLst/>
              <a:rect l="l" t="t" r="r" b="b"/>
              <a:pathLst>
                <a:path w="189230" h="345440">
                  <a:moveTo>
                    <a:pt x="189100" y="345090"/>
                  </a:moveTo>
                  <a:lnTo>
                    <a:pt x="25159" y="45913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036590" y="6693579"/>
              <a:ext cx="369570" cy="449580"/>
            </a:xfrm>
            <a:custGeom>
              <a:avLst/>
              <a:gdLst/>
              <a:ahLst/>
              <a:cxnLst/>
              <a:rect l="l" t="t" r="r" b="b"/>
              <a:pathLst>
                <a:path w="369569" h="449579">
                  <a:moveTo>
                    <a:pt x="0" y="0"/>
                  </a:moveTo>
                  <a:lnTo>
                    <a:pt x="16910" y="449222"/>
                  </a:lnTo>
                  <a:lnTo>
                    <a:pt x="369528" y="25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5431196" y="3617331"/>
            <a:ext cx="258254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9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3100" b="1" spc="-229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100" b="1" spc="-27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3100" b="1" spc="-1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3100" b="1" spc="-29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29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3100" b="1" spc="-5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3100" b="1" spc="-2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100" b="1" spc="6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3100" b="1" spc="-3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2141734" y="5439595"/>
            <a:ext cx="5036820" cy="1503045"/>
            <a:chOff x="12141734" y="5439595"/>
            <a:chExt cx="5036820" cy="1503045"/>
          </a:xfrm>
        </p:grpSpPr>
        <p:sp>
          <p:nvSpPr>
            <p:cNvPr id="53" name="object 53"/>
            <p:cNvSpPr/>
            <p:nvPr/>
          </p:nvSpPr>
          <p:spPr>
            <a:xfrm>
              <a:off x="16662535" y="6485161"/>
              <a:ext cx="495300" cy="365125"/>
            </a:xfrm>
            <a:custGeom>
              <a:avLst/>
              <a:gdLst/>
              <a:ahLst/>
              <a:cxnLst/>
              <a:rect l="l" t="t" r="r" b="b"/>
              <a:pathLst>
                <a:path w="495300" h="365125">
                  <a:moveTo>
                    <a:pt x="494884" y="0"/>
                  </a:moveTo>
                  <a:lnTo>
                    <a:pt x="16870" y="352662"/>
                  </a:lnTo>
                  <a:lnTo>
                    <a:pt x="0" y="36510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537831" y="6767060"/>
              <a:ext cx="194310" cy="175260"/>
            </a:xfrm>
            <a:custGeom>
              <a:avLst/>
              <a:gdLst/>
              <a:ahLst/>
              <a:cxnLst/>
              <a:rect l="l" t="t" r="r" b="b"/>
              <a:pathLst>
                <a:path w="194309" h="175259">
                  <a:moveTo>
                    <a:pt x="89337" y="0"/>
                  </a:moveTo>
                  <a:lnTo>
                    <a:pt x="0" y="175212"/>
                  </a:lnTo>
                  <a:lnTo>
                    <a:pt x="193774" y="141555"/>
                  </a:lnTo>
                  <a:lnTo>
                    <a:pt x="8933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141734" y="5584093"/>
              <a:ext cx="880110" cy="0"/>
            </a:xfrm>
            <a:custGeom>
              <a:avLst/>
              <a:gdLst/>
              <a:ahLst/>
              <a:cxnLst/>
              <a:rect l="l" t="t" r="r" b="b"/>
              <a:pathLst>
                <a:path w="880109">
                  <a:moveTo>
                    <a:pt x="0" y="0"/>
                  </a:moveTo>
                  <a:lnTo>
                    <a:pt x="842872" y="0"/>
                  </a:lnTo>
                  <a:lnTo>
                    <a:pt x="879520" y="0"/>
                  </a:lnTo>
                </a:path>
              </a:pathLst>
            </a:custGeom>
            <a:ln w="73296">
              <a:solidFill>
                <a:srgbClr val="F043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984609" y="543959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43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7326029" y="5923208"/>
            <a:ext cx="223266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Scope</a:t>
            </a:r>
            <a:r>
              <a:rPr sz="2150" spc="-10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has</a:t>
            </a:r>
            <a:r>
              <a:rPr sz="2150" spc="-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access </a:t>
            </a:r>
            <a:r>
              <a:rPr sz="2150" spc="-5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variables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from </a:t>
            </a:r>
            <a:r>
              <a:rPr sz="2150" spc="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F2425D"/>
                </a:solidFill>
                <a:latin typeface="Arial"/>
                <a:cs typeface="Arial"/>
              </a:rPr>
              <a:t>all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65" dirty="0">
                <a:solidFill>
                  <a:srgbClr val="F2425D"/>
                </a:solidFill>
                <a:latin typeface="Arial"/>
                <a:cs typeface="Arial"/>
              </a:rPr>
              <a:t>outer</a:t>
            </a:r>
            <a:r>
              <a:rPr sz="2150" b="1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90" dirty="0">
                <a:solidFill>
                  <a:srgbClr val="F2425D"/>
                </a:solidFill>
                <a:latin typeface="Arial"/>
                <a:cs typeface="Arial"/>
              </a:rPr>
              <a:t>scopes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7365984" y="1466437"/>
            <a:ext cx="2463800" cy="762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3045">
              <a:lnSpc>
                <a:spcPct val="124000"/>
              </a:lnSpc>
              <a:spcBef>
                <a:spcPts val="95"/>
              </a:spcBef>
            </a:pPr>
            <a:r>
              <a:rPr sz="1950" spc="15" dirty="0">
                <a:solidFill>
                  <a:srgbClr val="444444"/>
                </a:solidFill>
                <a:latin typeface="Arial"/>
                <a:cs typeface="Arial"/>
              </a:rPr>
              <a:t>(Considering </a:t>
            </a:r>
            <a:r>
              <a:rPr sz="1950" spc="40" dirty="0">
                <a:solidFill>
                  <a:srgbClr val="444444"/>
                </a:solidFill>
                <a:latin typeface="Arial"/>
                <a:cs typeface="Arial"/>
              </a:rPr>
              <a:t>only </a:t>
            </a:r>
            <a:r>
              <a:rPr sz="1950" spc="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spc="2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1950" spc="-1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444444"/>
                </a:solidFill>
                <a:latin typeface="Arial"/>
                <a:cs typeface="Arial"/>
              </a:rPr>
              <a:t>declarations)</a:t>
            </a:r>
            <a:endParaRPr sz="19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5275745" y="8827765"/>
            <a:ext cx="3366135" cy="1463675"/>
          </a:xfrm>
          <a:prstGeom prst="rect">
            <a:avLst/>
          </a:prstGeom>
          <a:solidFill>
            <a:srgbClr val="E7E7E7"/>
          </a:solidFill>
          <a:ln w="73296">
            <a:solidFill>
              <a:srgbClr val="77D16B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8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endParaRPr sz="1900">
              <a:latin typeface="Courier New"/>
              <a:cs typeface="Courier New"/>
            </a:endParaRPr>
          </a:p>
          <a:p>
            <a:pPr marL="219710">
              <a:lnSpc>
                <a:spcPct val="100000"/>
              </a:lnSpc>
              <a:spcBef>
                <a:spcPts val="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millennial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true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707561" y="4879123"/>
            <a:ext cx="1926589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Variables</a:t>
            </a:r>
            <a:r>
              <a:rPr sz="2150" spc="-10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2150" spc="-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in </a:t>
            </a:r>
            <a:r>
              <a:rPr sz="2150" spc="-5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current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scope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636180" y="2013320"/>
            <a:ext cx="402590" cy="8450580"/>
            <a:chOff x="9636180" y="2013320"/>
            <a:chExt cx="402590" cy="8450580"/>
          </a:xfrm>
        </p:grpSpPr>
        <p:sp>
          <p:nvSpPr>
            <p:cNvPr id="62" name="object 62"/>
            <p:cNvSpPr/>
            <p:nvPr/>
          </p:nvSpPr>
          <p:spPr>
            <a:xfrm>
              <a:off x="9837221" y="2363049"/>
              <a:ext cx="0" cy="8100695"/>
            </a:xfrm>
            <a:custGeom>
              <a:avLst/>
              <a:gdLst/>
              <a:ahLst/>
              <a:cxnLst/>
              <a:rect l="l" t="t" r="r" b="b"/>
              <a:pathLst>
                <a:path h="8100695">
                  <a:moveTo>
                    <a:pt x="0" y="8100409"/>
                  </a:moveTo>
                  <a:lnTo>
                    <a:pt x="0" y="52354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636180" y="2013320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1789451" y="4032992"/>
            <a:ext cx="4779010" cy="2941955"/>
            <a:chOff x="1789451" y="4032992"/>
            <a:chExt cx="4779010" cy="2941955"/>
          </a:xfrm>
        </p:grpSpPr>
        <p:sp>
          <p:nvSpPr>
            <p:cNvPr id="65" name="object 65"/>
            <p:cNvSpPr/>
            <p:nvPr/>
          </p:nvSpPr>
          <p:spPr>
            <a:xfrm>
              <a:off x="4292096" y="5248395"/>
              <a:ext cx="2255520" cy="1589405"/>
            </a:xfrm>
            <a:custGeom>
              <a:avLst/>
              <a:gdLst/>
              <a:ahLst/>
              <a:cxnLst/>
              <a:rect l="l" t="t" r="r" b="b"/>
              <a:pathLst>
                <a:path w="2255520" h="1589404">
                  <a:moveTo>
                    <a:pt x="2255014" y="0"/>
                  </a:moveTo>
                  <a:lnTo>
                    <a:pt x="2205500" y="5421"/>
                  </a:lnTo>
                  <a:lnTo>
                    <a:pt x="2156382" y="11574"/>
                  </a:lnTo>
                  <a:lnTo>
                    <a:pt x="2107659" y="18457"/>
                  </a:lnTo>
                  <a:lnTo>
                    <a:pt x="2059331" y="26072"/>
                  </a:lnTo>
                  <a:lnTo>
                    <a:pt x="2011398" y="34417"/>
                  </a:lnTo>
                  <a:lnTo>
                    <a:pt x="1963860" y="43493"/>
                  </a:lnTo>
                  <a:lnTo>
                    <a:pt x="1916717" y="53300"/>
                  </a:lnTo>
                  <a:lnTo>
                    <a:pt x="1869969" y="63838"/>
                  </a:lnTo>
                  <a:lnTo>
                    <a:pt x="1823617" y="75106"/>
                  </a:lnTo>
                  <a:lnTo>
                    <a:pt x="1777659" y="87106"/>
                  </a:lnTo>
                  <a:lnTo>
                    <a:pt x="1732096" y="99836"/>
                  </a:lnTo>
                  <a:lnTo>
                    <a:pt x="1686929" y="113298"/>
                  </a:lnTo>
                  <a:lnTo>
                    <a:pt x="1642157" y="127490"/>
                  </a:lnTo>
                  <a:lnTo>
                    <a:pt x="1597780" y="142413"/>
                  </a:lnTo>
                  <a:lnTo>
                    <a:pt x="1553797" y="158067"/>
                  </a:lnTo>
                  <a:lnTo>
                    <a:pt x="1510210" y="174451"/>
                  </a:lnTo>
                  <a:lnTo>
                    <a:pt x="1467018" y="191567"/>
                  </a:lnTo>
                  <a:lnTo>
                    <a:pt x="1424221" y="209414"/>
                  </a:lnTo>
                  <a:lnTo>
                    <a:pt x="1381820" y="227991"/>
                  </a:lnTo>
                  <a:lnTo>
                    <a:pt x="1339813" y="247299"/>
                  </a:lnTo>
                  <a:lnTo>
                    <a:pt x="1298201" y="267338"/>
                  </a:lnTo>
                  <a:lnTo>
                    <a:pt x="1256985" y="288108"/>
                  </a:lnTo>
                  <a:lnTo>
                    <a:pt x="1216163" y="309609"/>
                  </a:lnTo>
                  <a:lnTo>
                    <a:pt x="1175737" y="331841"/>
                  </a:lnTo>
                  <a:lnTo>
                    <a:pt x="1135706" y="354804"/>
                  </a:lnTo>
                  <a:lnTo>
                    <a:pt x="1096070" y="378497"/>
                  </a:lnTo>
                  <a:lnTo>
                    <a:pt x="1056828" y="402921"/>
                  </a:lnTo>
                  <a:lnTo>
                    <a:pt x="1017982" y="428077"/>
                  </a:lnTo>
                  <a:lnTo>
                    <a:pt x="979531" y="453963"/>
                  </a:lnTo>
                  <a:lnTo>
                    <a:pt x="941476" y="480580"/>
                  </a:lnTo>
                  <a:lnTo>
                    <a:pt x="903815" y="507927"/>
                  </a:lnTo>
                  <a:lnTo>
                    <a:pt x="866549" y="536006"/>
                  </a:lnTo>
                  <a:lnTo>
                    <a:pt x="829679" y="564816"/>
                  </a:lnTo>
                  <a:lnTo>
                    <a:pt x="793203" y="594356"/>
                  </a:lnTo>
                  <a:lnTo>
                    <a:pt x="757123" y="624627"/>
                  </a:lnTo>
                  <a:lnTo>
                    <a:pt x="721437" y="655630"/>
                  </a:lnTo>
                  <a:lnTo>
                    <a:pt x="686147" y="687363"/>
                  </a:lnTo>
                  <a:lnTo>
                    <a:pt x="651252" y="719827"/>
                  </a:lnTo>
                  <a:lnTo>
                    <a:pt x="616752" y="753021"/>
                  </a:lnTo>
                  <a:lnTo>
                    <a:pt x="582647" y="786947"/>
                  </a:lnTo>
                  <a:lnTo>
                    <a:pt x="548937" y="821604"/>
                  </a:lnTo>
                  <a:lnTo>
                    <a:pt x="515622" y="856991"/>
                  </a:lnTo>
                  <a:lnTo>
                    <a:pt x="482703" y="893109"/>
                  </a:lnTo>
                  <a:lnTo>
                    <a:pt x="450178" y="929958"/>
                  </a:lnTo>
                  <a:lnTo>
                    <a:pt x="418049" y="967538"/>
                  </a:lnTo>
                  <a:lnTo>
                    <a:pt x="386314" y="1005849"/>
                  </a:lnTo>
                  <a:lnTo>
                    <a:pt x="354975" y="1044891"/>
                  </a:lnTo>
                  <a:lnTo>
                    <a:pt x="324030" y="1084664"/>
                  </a:lnTo>
                  <a:lnTo>
                    <a:pt x="293481" y="1125167"/>
                  </a:lnTo>
                  <a:lnTo>
                    <a:pt x="263327" y="1166401"/>
                  </a:lnTo>
                  <a:lnTo>
                    <a:pt x="233568" y="1208367"/>
                  </a:lnTo>
                  <a:lnTo>
                    <a:pt x="204204" y="1251063"/>
                  </a:lnTo>
                  <a:lnTo>
                    <a:pt x="175235" y="1294490"/>
                  </a:lnTo>
                  <a:lnTo>
                    <a:pt x="146662" y="1338648"/>
                  </a:lnTo>
                  <a:lnTo>
                    <a:pt x="118483" y="1383536"/>
                  </a:lnTo>
                  <a:lnTo>
                    <a:pt x="90699" y="1429156"/>
                  </a:lnTo>
                  <a:lnTo>
                    <a:pt x="63311" y="1475506"/>
                  </a:lnTo>
                  <a:lnTo>
                    <a:pt x="36318" y="1522588"/>
                  </a:lnTo>
                  <a:lnTo>
                    <a:pt x="9719" y="1570400"/>
                  </a:lnTo>
                  <a:lnTo>
                    <a:pt x="0" y="158900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220331" y="6778105"/>
              <a:ext cx="160020" cy="196850"/>
            </a:xfrm>
            <a:custGeom>
              <a:avLst/>
              <a:gdLst/>
              <a:ahLst/>
              <a:cxnLst/>
              <a:rect l="l" t="t" r="r" b="b"/>
              <a:pathLst>
                <a:path w="160020" h="196850">
                  <a:moveTo>
                    <a:pt x="3506" y="0"/>
                  </a:moveTo>
                  <a:lnTo>
                    <a:pt x="0" y="196642"/>
                  </a:lnTo>
                  <a:lnTo>
                    <a:pt x="159418" y="81462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863090" y="4053947"/>
              <a:ext cx="1073785" cy="593090"/>
            </a:xfrm>
            <a:custGeom>
              <a:avLst/>
              <a:gdLst/>
              <a:ahLst/>
              <a:cxnLst/>
              <a:rect l="l" t="t" r="r" b="b"/>
              <a:pathLst>
                <a:path w="1073785" h="593089">
                  <a:moveTo>
                    <a:pt x="1073321" y="7518"/>
                  </a:moveTo>
                  <a:lnTo>
                    <a:pt x="1017535" y="3057"/>
                  </a:lnTo>
                  <a:lnTo>
                    <a:pt x="963005" y="551"/>
                  </a:lnTo>
                  <a:lnTo>
                    <a:pt x="909730" y="0"/>
                  </a:lnTo>
                  <a:lnTo>
                    <a:pt x="857712" y="1403"/>
                  </a:lnTo>
                  <a:lnTo>
                    <a:pt x="806949" y="4762"/>
                  </a:lnTo>
                  <a:lnTo>
                    <a:pt x="757442" y="10076"/>
                  </a:lnTo>
                  <a:lnTo>
                    <a:pt x="709191" y="17345"/>
                  </a:lnTo>
                  <a:lnTo>
                    <a:pt x="662195" y="26569"/>
                  </a:lnTo>
                  <a:lnTo>
                    <a:pt x="616456" y="37748"/>
                  </a:lnTo>
                  <a:lnTo>
                    <a:pt x="571972" y="50883"/>
                  </a:lnTo>
                  <a:lnTo>
                    <a:pt x="528744" y="65972"/>
                  </a:lnTo>
                  <a:lnTo>
                    <a:pt x="486772" y="83016"/>
                  </a:lnTo>
                  <a:lnTo>
                    <a:pt x="446055" y="102015"/>
                  </a:lnTo>
                  <a:lnTo>
                    <a:pt x="406595" y="122970"/>
                  </a:lnTo>
                  <a:lnTo>
                    <a:pt x="368390" y="145879"/>
                  </a:lnTo>
                  <a:lnTo>
                    <a:pt x="331441" y="170744"/>
                  </a:lnTo>
                  <a:lnTo>
                    <a:pt x="295748" y="197563"/>
                  </a:lnTo>
                  <a:lnTo>
                    <a:pt x="261311" y="226338"/>
                  </a:lnTo>
                  <a:lnTo>
                    <a:pt x="228129" y="257068"/>
                  </a:lnTo>
                  <a:lnTo>
                    <a:pt x="196204" y="289752"/>
                  </a:lnTo>
                  <a:lnTo>
                    <a:pt x="165534" y="324392"/>
                  </a:lnTo>
                  <a:lnTo>
                    <a:pt x="136120" y="360987"/>
                  </a:lnTo>
                  <a:lnTo>
                    <a:pt x="107961" y="399537"/>
                  </a:lnTo>
                  <a:lnTo>
                    <a:pt x="81059" y="440042"/>
                  </a:lnTo>
                  <a:lnTo>
                    <a:pt x="55412" y="482502"/>
                  </a:lnTo>
                  <a:lnTo>
                    <a:pt x="31021" y="526917"/>
                  </a:lnTo>
                  <a:lnTo>
                    <a:pt x="7886" y="573287"/>
                  </a:lnTo>
                  <a:lnTo>
                    <a:pt x="0" y="59273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89451" y="4594225"/>
              <a:ext cx="163195" cy="196215"/>
            </a:xfrm>
            <a:custGeom>
              <a:avLst/>
              <a:gdLst/>
              <a:ahLst/>
              <a:cxnLst/>
              <a:rect l="l" t="t" r="r" b="b"/>
              <a:pathLst>
                <a:path w="163194" h="196214">
                  <a:moveTo>
                    <a:pt x="0" y="0"/>
                  </a:moveTo>
                  <a:lnTo>
                    <a:pt x="15403" y="196069"/>
                  </a:lnTo>
                  <a:lnTo>
                    <a:pt x="163018" y="66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0013773" y="7644439"/>
            <a:ext cx="400110" cy="2125036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spc="-18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600" b="1" spc="-5" dirty="0">
                <a:solidFill>
                  <a:srgbClr val="444444"/>
                </a:solidFill>
                <a:latin typeface="Arial"/>
                <a:cs typeface="Arial"/>
              </a:rPr>
              <a:t>AR</a:t>
            </a:r>
            <a:r>
              <a:rPr sz="2600" b="1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600" b="1" spc="-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b="1" dirty="0">
                <a:solidFill>
                  <a:srgbClr val="444444"/>
                </a:solidFill>
                <a:latin typeface="Arial"/>
                <a:cs typeface="Arial"/>
              </a:rPr>
              <a:t>BLE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013772" y="6183210"/>
            <a:ext cx="400110" cy="1642357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spc="-8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b="1" dirty="0">
                <a:solidFill>
                  <a:srgbClr val="444444"/>
                </a:solidFill>
                <a:latin typeface="Arial"/>
                <a:cs typeface="Arial"/>
              </a:rPr>
              <a:t>OOKUP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013773" y="5680639"/>
            <a:ext cx="400110" cy="543902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013772" y="4447519"/>
            <a:ext cx="400110" cy="1281636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013773" y="3068015"/>
            <a:ext cx="400110" cy="1238578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132530" y="3851981"/>
            <a:ext cx="411861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let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nd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const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 </a:t>
            </a:r>
            <a:r>
              <a:rPr sz="2150" b="1" spc="-85" dirty="0">
                <a:solidFill>
                  <a:srgbClr val="F2425D"/>
                </a:solidFill>
                <a:latin typeface="Arial"/>
                <a:cs typeface="Arial"/>
              </a:rPr>
              <a:t>b</a:t>
            </a:r>
            <a:r>
              <a:rPr sz="2150" b="1" spc="-45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2150" b="1" spc="-110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b="1" spc="-105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b="1" spc="-25" dirty="0">
                <a:solidFill>
                  <a:srgbClr val="F2425D"/>
                </a:solidFill>
                <a:latin typeface="Arial"/>
                <a:cs typeface="Arial"/>
              </a:rPr>
              <a:t>k</a:t>
            </a:r>
            <a:r>
              <a:rPr sz="2150" b="1" spc="245" dirty="0">
                <a:solidFill>
                  <a:srgbClr val="F2425D"/>
                </a:solidFill>
                <a:latin typeface="Arial"/>
                <a:cs typeface="Arial"/>
              </a:rPr>
              <a:t>-</a:t>
            </a:r>
            <a:r>
              <a:rPr sz="2150" b="1" spc="-100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b="1" spc="-11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b="1" spc="-100" dirty="0">
                <a:solidFill>
                  <a:srgbClr val="F2425D"/>
                </a:solidFill>
                <a:latin typeface="Arial"/>
                <a:cs typeface="Arial"/>
              </a:rPr>
              <a:t>op</a:t>
            </a:r>
            <a:r>
              <a:rPr sz="2150" b="1" spc="-9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b="1" spc="-110" dirty="0">
                <a:solidFill>
                  <a:srgbClr val="F2425D"/>
                </a:solidFill>
                <a:latin typeface="Arial"/>
                <a:cs typeface="Arial"/>
              </a:rPr>
              <a:t>d</a:t>
            </a:r>
            <a:endParaRPr sz="21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815725" y="5611092"/>
            <a:ext cx="288988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var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60" dirty="0">
                <a:solidFill>
                  <a:srgbClr val="F2425D"/>
                </a:solidFill>
                <a:latin typeface="Arial"/>
                <a:cs typeface="Arial"/>
              </a:rPr>
              <a:t>f</a:t>
            </a:r>
            <a:r>
              <a:rPr sz="2150" b="1" spc="-110" dirty="0">
                <a:solidFill>
                  <a:srgbClr val="F2425D"/>
                </a:solidFill>
                <a:latin typeface="Arial"/>
                <a:cs typeface="Arial"/>
              </a:rPr>
              <a:t>un</a:t>
            </a:r>
            <a:r>
              <a:rPr sz="2150" b="1" spc="-105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b="1" spc="6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b="1" spc="-20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b="1" spc="10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r>
              <a:rPr sz="2150" b="1" dirty="0">
                <a:solidFill>
                  <a:srgbClr val="F2425D"/>
                </a:solidFill>
                <a:latin typeface="Arial"/>
                <a:cs typeface="Arial"/>
              </a:rPr>
              <a:t>-</a:t>
            </a:r>
            <a:r>
              <a:rPr sz="2150" b="1" spc="-100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b="1" spc="-11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b="1" spc="-100" dirty="0">
                <a:solidFill>
                  <a:srgbClr val="F2425D"/>
                </a:solidFill>
                <a:latin typeface="Arial"/>
                <a:cs typeface="Arial"/>
              </a:rPr>
              <a:t>op</a:t>
            </a:r>
            <a:r>
              <a:rPr sz="2150" b="1" spc="-9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b="1" spc="-110" dirty="0">
                <a:solidFill>
                  <a:srgbClr val="F2425D"/>
                </a:solidFill>
                <a:latin typeface="Arial"/>
                <a:cs typeface="Arial"/>
              </a:rPr>
              <a:t>d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472465" y="5156714"/>
            <a:ext cx="243204" cy="696595"/>
            <a:chOff x="1472465" y="5156714"/>
            <a:chExt cx="243204" cy="696595"/>
          </a:xfrm>
        </p:grpSpPr>
        <p:sp>
          <p:nvSpPr>
            <p:cNvPr id="77" name="object 77"/>
            <p:cNvSpPr/>
            <p:nvPr/>
          </p:nvSpPr>
          <p:spPr>
            <a:xfrm>
              <a:off x="1493407" y="5286591"/>
              <a:ext cx="201295" cy="546100"/>
            </a:xfrm>
            <a:custGeom>
              <a:avLst/>
              <a:gdLst/>
              <a:ahLst/>
              <a:cxnLst/>
              <a:rect l="l" t="t" r="r" b="b"/>
              <a:pathLst>
                <a:path w="201294" h="546100">
                  <a:moveTo>
                    <a:pt x="200721" y="545477"/>
                  </a:moveTo>
                  <a:lnTo>
                    <a:pt x="154972" y="516028"/>
                  </a:lnTo>
                  <a:lnTo>
                    <a:pt x="115125" y="484719"/>
                  </a:lnTo>
                  <a:lnTo>
                    <a:pt x="81181" y="451550"/>
                  </a:lnTo>
                  <a:lnTo>
                    <a:pt x="53140" y="416522"/>
                  </a:lnTo>
                  <a:lnTo>
                    <a:pt x="31001" y="379634"/>
                  </a:lnTo>
                  <a:lnTo>
                    <a:pt x="14765" y="340886"/>
                  </a:lnTo>
                  <a:lnTo>
                    <a:pt x="4431" y="300279"/>
                  </a:lnTo>
                  <a:lnTo>
                    <a:pt x="0" y="257812"/>
                  </a:lnTo>
                  <a:lnTo>
                    <a:pt x="1471" y="213485"/>
                  </a:lnTo>
                  <a:lnTo>
                    <a:pt x="8845" y="167299"/>
                  </a:lnTo>
                  <a:lnTo>
                    <a:pt x="22121" y="119252"/>
                  </a:lnTo>
                  <a:lnTo>
                    <a:pt x="41300" y="69346"/>
                  </a:lnTo>
                  <a:lnTo>
                    <a:pt x="66381" y="17581"/>
                  </a:lnTo>
                  <a:lnTo>
                    <a:pt x="7782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86095" y="5156714"/>
              <a:ext cx="170180" cy="195580"/>
            </a:xfrm>
            <a:custGeom>
              <a:avLst/>
              <a:gdLst/>
              <a:ahLst/>
              <a:cxnLst/>
              <a:rect l="l" t="t" r="r" b="b"/>
              <a:pathLst>
                <a:path w="170180" h="195579">
                  <a:moveTo>
                    <a:pt x="169680" y="0"/>
                  </a:moveTo>
                  <a:lnTo>
                    <a:pt x="0" y="99444"/>
                  </a:lnTo>
                  <a:lnTo>
                    <a:pt x="147427" y="195411"/>
                  </a:lnTo>
                  <a:lnTo>
                    <a:pt x="1696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146193" y="2548539"/>
            <a:ext cx="1840864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Global</a:t>
            </a:r>
            <a:r>
              <a:rPr sz="2150" spc="-1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variable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2068983" y="2683289"/>
            <a:ext cx="1184910" cy="293370"/>
            <a:chOff x="12068983" y="2683289"/>
            <a:chExt cx="1184910" cy="293370"/>
          </a:xfrm>
        </p:grpSpPr>
        <p:sp>
          <p:nvSpPr>
            <p:cNvPr id="81" name="object 81"/>
            <p:cNvSpPr/>
            <p:nvPr/>
          </p:nvSpPr>
          <p:spPr>
            <a:xfrm>
              <a:off x="12089925" y="2704231"/>
              <a:ext cx="1032510" cy="191135"/>
            </a:xfrm>
            <a:custGeom>
              <a:avLst/>
              <a:gdLst/>
              <a:ahLst/>
              <a:cxnLst/>
              <a:rect l="l" t="t" r="r" b="b"/>
              <a:pathLst>
                <a:path w="1032509" h="191135">
                  <a:moveTo>
                    <a:pt x="0" y="30772"/>
                  </a:moveTo>
                  <a:lnTo>
                    <a:pt x="52355" y="21574"/>
                  </a:lnTo>
                  <a:lnTo>
                    <a:pt x="104306" y="14003"/>
                  </a:lnTo>
                  <a:lnTo>
                    <a:pt x="155852" y="8061"/>
                  </a:lnTo>
                  <a:lnTo>
                    <a:pt x="206994" y="3746"/>
                  </a:lnTo>
                  <a:lnTo>
                    <a:pt x="257731" y="1059"/>
                  </a:lnTo>
                  <a:lnTo>
                    <a:pt x="308064" y="0"/>
                  </a:lnTo>
                  <a:lnTo>
                    <a:pt x="357992" y="568"/>
                  </a:lnTo>
                  <a:lnTo>
                    <a:pt x="407516" y="2765"/>
                  </a:lnTo>
                  <a:lnTo>
                    <a:pt x="456635" y="6589"/>
                  </a:lnTo>
                  <a:lnTo>
                    <a:pt x="505349" y="12042"/>
                  </a:lnTo>
                  <a:lnTo>
                    <a:pt x="553659" y="19122"/>
                  </a:lnTo>
                  <a:lnTo>
                    <a:pt x="601565" y="27830"/>
                  </a:lnTo>
                  <a:lnTo>
                    <a:pt x="649066" y="38166"/>
                  </a:lnTo>
                  <a:lnTo>
                    <a:pt x="696162" y="50130"/>
                  </a:lnTo>
                  <a:lnTo>
                    <a:pt x="742853" y="63721"/>
                  </a:lnTo>
                  <a:lnTo>
                    <a:pt x="789141" y="78941"/>
                  </a:lnTo>
                  <a:lnTo>
                    <a:pt x="835023" y="95788"/>
                  </a:lnTo>
                  <a:lnTo>
                    <a:pt x="880501" y="114263"/>
                  </a:lnTo>
                  <a:lnTo>
                    <a:pt x="925575" y="134366"/>
                  </a:lnTo>
                  <a:lnTo>
                    <a:pt x="970244" y="156097"/>
                  </a:lnTo>
                  <a:lnTo>
                    <a:pt x="1014508" y="179456"/>
                  </a:lnTo>
                  <a:lnTo>
                    <a:pt x="1032323" y="19053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3058000" y="2809025"/>
              <a:ext cx="196215" cy="167640"/>
            </a:xfrm>
            <a:custGeom>
              <a:avLst/>
              <a:gdLst/>
              <a:ahLst/>
              <a:cxnLst/>
              <a:rect l="l" t="t" r="r" b="b"/>
              <a:pathLst>
                <a:path w="196215" h="167639">
                  <a:moveTo>
                    <a:pt x="92929" y="0"/>
                  </a:moveTo>
                  <a:lnTo>
                    <a:pt x="0" y="149367"/>
                  </a:lnTo>
                  <a:lnTo>
                    <a:pt x="195836" y="167603"/>
                  </a:lnTo>
                  <a:lnTo>
                    <a:pt x="9292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14087026" y="7448523"/>
            <a:ext cx="1341755" cy="754380"/>
            <a:chOff x="14087026" y="7448523"/>
            <a:chExt cx="1341755" cy="754380"/>
          </a:xfrm>
        </p:grpSpPr>
        <p:sp>
          <p:nvSpPr>
            <p:cNvPr id="84" name="object 84"/>
            <p:cNvSpPr/>
            <p:nvPr/>
          </p:nvSpPr>
          <p:spPr>
            <a:xfrm>
              <a:off x="14436754" y="7825567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>
                  <a:moveTo>
                    <a:pt x="0" y="0"/>
                  </a:moveTo>
                  <a:lnTo>
                    <a:pt x="52354" y="0"/>
                  </a:lnTo>
                  <a:lnTo>
                    <a:pt x="589483" y="0"/>
                  </a:lnTo>
                  <a:lnTo>
                    <a:pt x="641838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4087018" y="7624527"/>
              <a:ext cx="1341755" cy="402590"/>
            </a:xfrm>
            <a:custGeom>
              <a:avLst/>
              <a:gdLst/>
              <a:ahLst/>
              <a:cxnLst/>
              <a:rect l="l" t="t" r="r" b="b"/>
              <a:pathLst>
                <a:path w="1341755" h="402590">
                  <a:moveTo>
                    <a:pt x="402082" y="0"/>
                  </a:moveTo>
                  <a:lnTo>
                    <a:pt x="0" y="201041"/>
                  </a:lnTo>
                  <a:lnTo>
                    <a:pt x="402082" y="402082"/>
                  </a:lnTo>
                  <a:lnTo>
                    <a:pt x="402082" y="0"/>
                  </a:lnTo>
                  <a:close/>
                </a:path>
                <a:path w="1341755" h="402590">
                  <a:moveTo>
                    <a:pt x="1341297" y="201041"/>
                  </a:moveTo>
                  <a:lnTo>
                    <a:pt x="939215" y="0"/>
                  </a:lnTo>
                  <a:lnTo>
                    <a:pt x="939215" y="402082"/>
                  </a:lnTo>
                  <a:lnTo>
                    <a:pt x="1341297" y="201041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4440028" y="7448530"/>
              <a:ext cx="655320" cy="754380"/>
            </a:xfrm>
            <a:custGeom>
              <a:avLst/>
              <a:gdLst/>
              <a:ahLst/>
              <a:cxnLst/>
              <a:rect l="l" t="t" r="r" b="b"/>
              <a:pathLst>
                <a:path w="655319" h="754379">
                  <a:moveTo>
                    <a:pt x="655193" y="714209"/>
                  </a:moveTo>
                  <a:lnTo>
                    <a:pt x="368236" y="364934"/>
                  </a:lnTo>
                  <a:lnTo>
                    <a:pt x="635279" y="39878"/>
                  </a:lnTo>
                  <a:lnTo>
                    <a:pt x="586740" y="0"/>
                  </a:lnTo>
                  <a:lnTo>
                    <a:pt x="327596" y="315455"/>
                  </a:lnTo>
                  <a:lnTo>
                    <a:pt x="68453" y="0"/>
                  </a:lnTo>
                  <a:lnTo>
                    <a:pt x="19913" y="39878"/>
                  </a:lnTo>
                  <a:lnTo>
                    <a:pt x="286943" y="364934"/>
                  </a:lnTo>
                  <a:lnTo>
                    <a:pt x="0" y="714209"/>
                  </a:lnTo>
                  <a:lnTo>
                    <a:pt x="48539" y="754087"/>
                  </a:lnTo>
                  <a:lnTo>
                    <a:pt x="327596" y="414413"/>
                  </a:lnTo>
                  <a:lnTo>
                    <a:pt x="606653" y="754087"/>
                  </a:lnTo>
                  <a:lnTo>
                    <a:pt x="655193" y="714209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05917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7015" algn="l"/>
                <a:tab pos="2988310" algn="l"/>
                <a:tab pos="3888104" algn="l"/>
                <a:tab pos="514350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SCOPE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CHAIN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VS.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CALL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STACK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5227" y="2118645"/>
            <a:ext cx="9391015" cy="7292975"/>
            <a:chOff x="515227" y="2118645"/>
            <a:chExt cx="9391015" cy="72929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227" y="2198085"/>
              <a:ext cx="4735495" cy="70758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81971" y="2160555"/>
              <a:ext cx="4082415" cy="7209155"/>
            </a:xfrm>
            <a:custGeom>
              <a:avLst/>
              <a:gdLst/>
              <a:ahLst/>
              <a:cxnLst/>
              <a:rect l="l" t="t" r="r" b="b"/>
              <a:pathLst>
                <a:path w="4082415" h="7209155">
                  <a:moveTo>
                    <a:pt x="4082276" y="0"/>
                  </a:moveTo>
                  <a:lnTo>
                    <a:pt x="0" y="0"/>
                  </a:lnTo>
                  <a:lnTo>
                    <a:pt x="0" y="7208824"/>
                  </a:lnTo>
                  <a:lnTo>
                    <a:pt x="4082276" y="7208824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81971" y="2160555"/>
              <a:ext cx="4082415" cy="7209155"/>
            </a:xfrm>
            <a:custGeom>
              <a:avLst/>
              <a:gdLst/>
              <a:ahLst/>
              <a:cxnLst/>
              <a:rect l="l" t="t" r="r" b="b"/>
              <a:pathLst>
                <a:path w="4082415" h="7209155">
                  <a:moveTo>
                    <a:pt x="0" y="0"/>
                  </a:moveTo>
                  <a:lnTo>
                    <a:pt x="4082276" y="0"/>
                  </a:lnTo>
                  <a:lnTo>
                    <a:pt x="4082276" y="7208824"/>
                  </a:lnTo>
                  <a:lnTo>
                    <a:pt x="0" y="7208824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62238" y="7881524"/>
              <a:ext cx="3522345" cy="1174115"/>
            </a:xfrm>
            <a:custGeom>
              <a:avLst/>
              <a:gdLst/>
              <a:ahLst/>
              <a:cxnLst/>
              <a:rect l="l" t="t" r="r" b="b"/>
              <a:pathLst>
                <a:path w="3522345" h="1174115">
                  <a:moveTo>
                    <a:pt x="0" y="1173728"/>
                  </a:moveTo>
                  <a:lnTo>
                    <a:pt x="3521743" y="1173728"/>
                  </a:lnTo>
                  <a:lnTo>
                    <a:pt x="3521743" y="0"/>
                  </a:lnTo>
                  <a:lnTo>
                    <a:pt x="0" y="0"/>
                  </a:lnTo>
                  <a:lnTo>
                    <a:pt x="0" y="1173728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62238" y="7321791"/>
              <a:ext cx="3522345" cy="1733550"/>
            </a:xfrm>
            <a:custGeom>
              <a:avLst/>
              <a:gdLst/>
              <a:ahLst/>
              <a:cxnLst/>
              <a:rect l="l" t="t" r="r" b="b"/>
              <a:pathLst>
                <a:path w="3522345" h="1733550">
                  <a:moveTo>
                    <a:pt x="0" y="0"/>
                  </a:moveTo>
                  <a:lnTo>
                    <a:pt x="3521743" y="0"/>
                  </a:lnTo>
                  <a:lnTo>
                    <a:pt x="3521743" y="1733461"/>
                  </a:lnTo>
                  <a:lnTo>
                    <a:pt x="0" y="173346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04121" y="7363675"/>
            <a:ext cx="3438525" cy="51815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46990" rIns="0" bIns="0" rtlCol="0">
            <a:spAutoFit/>
          </a:bodyPr>
          <a:lstStyle/>
          <a:p>
            <a:pPr marL="1083310">
              <a:lnSpc>
                <a:spcPct val="100000"/>
              </a:lnSpc>
              <a:spcBef>
                <a:spcPts val="370"/>
              </a:spcBef>
            </a:pP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300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95" dirty="0">
                <a:solidFill>
                  <a:srgbClr val="444444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04121" y="7985427"/>
            <a:ext cx="3438525" cy="907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first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third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04209" y="8557241"/>
            <a:ext cx="1460500" cy="1421130"/>
            <a:chOff x="4904209" y="8557241"/>
            <a:chExt cx="1460500" cy="1421130"/>
          </a:xfrm>
        </p:grpSpPr>
        <p:sp>
          <p:nvSpPr>
            <p:cNvPr id="13" name="object 13"/>
            <p:cNvSpPr/>
            <p:nvPr/>
          </p:nvSpPr>
          <p:spPr>
            <a:xfrm>
              <a:off x="4925164" y="8636231"/>
              <a:ext cx="1290320" cy="1320800"/>
            </a:xfrm>
            <a:custGeom>
              <a:avLst/>
              <a:gdLst/>
              <a:ahLst/>
              <a:cxnLst/>
              <a:rect l="l" t="t" r="r" b="b"/>
              <a:pathLst>
                <a:path w="1290320" h="1320800">
                  <a:moveTo>
                    <a:pt x="0" y="1320772"/>
                  </a:moveTo>
                  <a:lnTo>
                    <a:pt x="24129" y="1266505"/>
                  </a:lnTo>
                  <a:lnTo>
                    <a:pt x="48760" y="1213301"/>
                  </a:lnTo>
                  <a:lnTo>
                    <a:pt x="73895" y="1161159"/>
                  </a:lnTo>
                  <a:lnTo>
                    <a:pt x="99531" y="1110080"/>
                  </a:lnTo>
                  <a:lnTo>
                    <a:pt x="125670" y="1060064"/>
                  </a:lnTo>
                  <a:lnTo>
                    <a:pt x="152311" y="1011110"/>
                  </a:lnTo>
                  <a:lnTo>
                    <a:pt x="179455" y="963219"/>
                  </a:lnTo>
                  <a:lnTo>
                    <a:pt x="207101" y="916391"/>
                  </a:lnTo>
                  <a:lnTo>
                    <a:pt x="235249" y="870625"/>
                  </a:lnTo>
                  <a:lnTo>
                    <a:pt x="263900" y="825922"/>
                  </a:lnTo>
                  <a:lnTo>
                    <a:pt x="293054" y="782282"/>
                  </a:lnTo>
                  <a:lnTo>
                    <a:pt x="322709" y="739705"/>
                  </a:lnTo>
                  <a:lnTo>
                    <a:pt x="352867" y="698190"/>
                  </a:lnTo>
                  <a:lnTo>
                    <a:pt x="383528" y="657737"/>
                  </a:lnTo>
                  <a:lnTo>
                    <a:pt x="414691" y="618348"/>
                  </a:lnTo>
                  <a:lnTo>
                    <a:pt x="446356" y="580021"/>
                  </a:lnTo>
                  <a:lnTo>
                    <a:pt x="478524" y="542756"/>
                  </a:lnTo>
                  <a:lnTo>
                    <a:pt x="511194" y="506555"/>
                  </a:lnTo>
                  <a:lnTo>
                    <a:pt x="544367" y="471416"/>
                  </a:lnTo>
                  <a:lnTo>
                    <a:pt x="578042" y="437340"/>
                  </a:lnTo>
                  <a:lnTo>
                    <a:pt x="612219" y="404326"/>
                  </a:lnTo>
                  <a:lnTo>
                    <a:pt x="646899" y="372375"/>
                  </a:lnTo>
                  <a:lnTo>
                    <a:pt x="682081" y="341487"/>
                  </a:lnTo>
                  <a:lnTo>
                    <a:pt x="717765" y="311661"/>
                  </a:lnTo>
                  <a:lnTo>
                    <a:pt x="753952" y="282898"/>
                  </a:lnTo>
                  <a:lnTo>
                    <a:pt x="790642" y="255198"/>
                  </a:lnTo>
                  <a:lnTo>
                    <a:pt x="827833" y="228560"/>
                  </a:lnTo>
                  <a:lnTo>
                    <a:pt x="865528" y="202985"/>
                  </a:lnTo>
                  <a:lnTo>
                    <a:pt x="903724" y="178473"/>
                  </a:lnTo>
                  <a:lnTo>
                    <a:pt x="942423" y="155024"/>
                  </a:lnTo>
                  <a:lnTo>
                    <a:pt x="981624" y="132637"/>
                  </a:lnTo>
                  <a:lnTo>
                    <a:pt x="1021328" y="111312"/>
                  </a:lnTo>
                  <a:lnTo>
                    <a:pt x="1061534" y="91051"/>
                  </a:lnTo>
                  <a:lnTo>
                    <a:pt x="1102243" y="71852"/>
                  </a:lnTo>
                  <a:lnTo>
                    <a:pt x="1143454" y="53716"/>
                  </a:lnTo>
                  <a:lnTo>
                    <a:pt x="1185167" y="36642"/>
                  </a:lnTo>
                  <a:lnTo>
                    <a:pt x="1227383" y="20631"/>
                  </a:lnTo>
                  <a:lnTo>
                    <a:pt x="1270101" y="5683"/>
                  </a:lnTo>
                  <a:lnTo>
                    <a:pt x="129029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71462" y="8557241"/>
              <a:ext cx="193675" cy="169545"/>
            </a:xfrm>
            <a:custGeom>
              <a:avLst/>
              <a:gdLst/>
              <a:ahLst/>
              <a:cxnLst/>
              <a:rect l="l" t="t" r="r" b="b"/>
              <a:pathLst>
                <a:path w="193675" h="169545">
                  <a:moveTo>
                    <a:pt x="0" y="0"/>
                  </a:moveTo>
                  <a:lnTo>
                    <a:pt x="47667" y="169328"/>
                  </a:lnTo>
                  <a:lnTo>
                    <a:pt x="193162" y="3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146826" y="10015035"/>
            <a:ext cx="19881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5" dirty="0">
                <a:solidFill>
                  <a:srgbClr val="F2425D"/>
                </a:solidFill>
                <a:latin typeface="Arial"/>
                <a:cs typeface="Arial"/>
              </a:rPr>
              <a:t>Variable </a:t>
            </a:r>
            <a:r>
              <a:rPr sz="1950" spc="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F2425D"/>
                </a:solidFill>
                <a:latin typeface="Arial"/>
                <a:cs typeface="Arial"/>
              </a:rPr>
              <a:t>environment</a:t>
            </a:r>
            <a:r>
              <a:rPr sz="1950" spc="-1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-35" dirty="0">
                <a:solidFill>
                  <a:srgbClr val="F2425D"/>
                </a:solidFill>
                <a:latin typeface="Arial"/>
                <a:cs typeface="Arial"/>
              </a:rPr>
              <a:t>(VE)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62238" y="5558478"/>
            <a:ext cx="3522345" cy="1483360"/>
          </a:xfrm>
          <a:custGeom>
            <a:avLst/>
            <a:gdLst/>
            <a:ahLst/>
            <a:cxnLst/>
            <a:rect l="l" t="t" r="r" b="b"/>
            <a:pathLst>
              <a:path w="3522345" h="1483359">
                <a:moveTo>
                  <a:pt x="0" y="0"/>
                </a:moveTo>
                <a:lnTo>
                  <a:pt x="3521743" y="0"/>
                </a:lnTo>
                <a:lnTo>
                  <a:pt x="3521743" y="1482831"/>
                </a:lnTo>
                <a:lnTo>
                  <a:pt x="0" y="148283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04121" y="5600362"/>
            <a:ext cx="3438525" cy="518159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46990" rIns="0" bIns="0" rtlCol="0">
            <a:spAutoFit/>
          </a:bodyPr>
          <a:lstStyle/>
          <a:p>
            <a:pPr marL="888365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first()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spc="-19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04121" y="6118210"/>
            <a:ext cx="3438525" cy="8813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3398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0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“Hello!”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second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62238" y="4127120"/>
            <a:ext cx="3522345" cy="1151255"/>
          </a:xfrm>
          <a:custGeom>
            <a:avLst/>
            <a:gdLst/>
            <a:ahLst/>
            <a:cxnLst/>
            <a:rect l="l" t="t" r="r" b="b"/>
            <a:pathLst>
              <a:path w="3522345" h="1151254">
                <a:moveTo>
                  <a:pt x="0" y="0"/>
                </a:moveTo>
                <a:lnTo>
                  <a:pt x="3521743" y="0"/>
                </a:lnTo>
                <a:lnTo>
                  <a:pt x="3521743" y="1150876"/>
                </a:lnTo>
                <a:lnTo>
                  <a:pt x="0" y="1150876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04121" y="4169004"/>
            <a:ext cx="3438525" cy="518159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46990" rIns="0" bIns="0" rtlCol="0">
            <a:spAutoFit/>
          </a:bodyPr>
          <a:lstStyle/>
          <a:p>
            <a:pPr marL="800100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second()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spc="-19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04121" y="4686853"/>
            <a:ext cx="3438525" cy="5492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1620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1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c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“Hi!”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62238" y="2695762"/>
            <a:ext cx="3522345" cy="1151255"/>
          </a:xfrm>
          <a:custGeom>
            <a:avLst/>
            <a:gdLst/>
            <a:ahLst/>
            <a:cxnLst/>
            <a:rect l="l" t="t" r="r" b="b"/>
            <a:pathLst>
              <a:path w="3522345" h="1151254">
                <a:moveTo>
                  <a:pt x="0" y="0"/>
                </a:moveTo>
                <a:lnTo>
                  <a:pt x="3521743" y="0"/>
                </a:lnTo>
                <a:lnTo>
                  <a:pt x="3521743" y="1150876"/>
                </a:lnTo>
                <a:lnTo>
                  <a:pt x="0" y="1150876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104121" y="2737646"/>
            <a:ext cx="3438525" cy="518159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46990" rIns="0" bIns="0" rtlCol="0">
            <a:spAutoFit/>
          </a:bodyPr>
          <a:lstStyle/>
          <a:p>
            <a:pPr marL="888365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third()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spc="-19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04121" y="3255494"/>
            <a:ext cx="3438525" cy="5492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1620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1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d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“Hey!”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721571" y="1815668"/>
            <a:ext cx="3522345" cy="1733550"/>
          </a:xfrm>
          <a:custGeom>
            <a:avLst/>
            <a:gdLst/>
            <a:ahLst/>
            <a:cxnLst/>
            <a:rect l="l" t="t" r="r" b="b"/>
            <a:pathLst>
              <a:path w="3522344" h="1733550">
                <a:moveTo>
                  <a:pt x="0" y="0"/>
                </a:moveTo>
                <a:lnTo>
                  <a:pt x="3521743" y="0"/>
                </a:lnTo>
                <a:lnTo>
                  <a:pt x="3521743" y="1733461"/>
                </a:lnTo>
                <a:lnTo>
                  <a:pt x="0" y="173346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4DB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763456" y="1857551"/>
            <a:ext cx="3438525" cy="51815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46990" rIns="0" bIns="0" rtlCol="0">
            <a:spAutoFit/>
          </a:bodyPr>
          <a:lstStyle/>
          <a:p>
            <a:pPr marL="864235">
              <a:lnSpc>
                <a:spcPct val="100000"/>
              </a:lnSpc>
              <a:spcBef>
                <a:spcPts val="370"/>
              </a:spcBef>
            </a:pP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3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763456" y="2375399"/>
            <a:ext cx="3438525" cy="113220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1620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1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first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third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15726139" y="4200148"/>
          <a:ext cx="3521710" cy="2301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9435">
                <a:tc>
                  <a:txBody>
                    <a:bodyPr/>
                    <a:lstStyle/>
                    <a:p>
                      <a:pPr marL="71183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third()</a:t>
                      </a:r>
                      <a:r>
                        <a:rPr sz="2300" spc="-8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solidFill>
                      <a:srgbClr val="384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35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900" b="1" spc="-4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“Hey!”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339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2370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“Jonas”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first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third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1557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1627059" y="4200148"/>
          <a:ext cx="3521710" cy="2670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9435">
                <a:tc>
                  <a:txBody>
                    <a:bodyPr/>
                    <a:lstStyle/>
                    <a:p>
                      <a:pPr marL="71183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first()</a:t>
                      </a:r>
                      <a:r>
                        <a:rPr sz="2300" spc="-8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solidFill>
                      <a:srgbClr val="384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900" b="1" spc="-3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“Hello!”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second</a:t>
                      </a:r>
                      <a:r>
                        <a:rPr sz="1900" b="1" spc="-3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2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339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7775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“Jonas”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first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third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414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1627059" y="7510921"/>
          <a:ext cx="3521710" cy="32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9435">
                <a:tc>
                  <a:txBody>
                    <a:bodyPr/>
                    <a:lstStyle/>
                    <a:p>
                      <a:pPr marL="6235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second()</a:t>
                      </a:r>
                      <a:r>
                        <a:rPr sz="2300" spc="-8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solidFill>
                      <a:srgbClr val="384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35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900" b="1" spc="-4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“Hi!”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0223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“Hello!”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second</a:t>
                      </a:r>
                      <a:r>
                        <a:rPr sz="1900" b="1" spc="-3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4755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“Jonas”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first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third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859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13285313" y="6950920"/>
            <a:ext cx="289560" cy="462280"/>
            <a:chOff x="13285313" y="6950920"/>
            <a:chExt cx="289560" cy="462280"/>
          </a:xfrm>
        </p:grpSpPr>
        <p:sp>
          <p:nvSpPr>
            <p:cNvPr id="32" name="object 32"/>
            <p:cNvSpPr/>
            <p:nvPr/>
          </p:nvSpPr>
          <p:spPr>
            <a:xfrm>
              <a:off x="13429811" y="720326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h="210184">
                  <a:moveTo>
                    <a:pt x="0" y="209810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285313" y="6950920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3976139" y="3627854"/>
            <a:ext cx="3081020" cy="462280"/>
            <a:chOff x="13976139" y="3627854"/>
            <a:chExt cx="3081020" cy="462280"/>
          </a:xfrm>
        </p:grpSpPr>
        <p:sp>
          <p:nvSpPr>
            <p:cNvPr id="35" name="object 35"/>
            <p:cNvSpPr/>
            <p:nvPr/>
          </p:nvSpPr>
          <p:spPr>
            <a:xfrm>
              <a:off x="14120637" y="3880201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h="210185">
                  <a:moveTo>
                    <a:pt x="0" y="209810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76139" y="362785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912615" y="3880201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h="210185">
                  <a:moveTo>
                    <a:pt x="0" y="209810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768116" y="362785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927696" y="8763047"/>
            <a:ext cx="636905" cy="1050925"/>
            <a:chOff x="1927696" y="8763047"/>
            <a:chExt cx="636905" cy="1050925"/>
          </a:xfrm>
        </p:grpSpPr>
        <p:sp>
          <p:nvSpPr>
            <p:cNvPr id="40" name="object 40"/>
            <p:cNvSpPr/>
            <p:nvPr/>
          </p:nvSpPr>
          <p:spPr>
            <a:xfrm>
              <a:off x="1948651" y="8896041"/>
              <a:ext cx="536575" cy="897255"/>
            </a:xfrm>
            <a:custGeom>
              <a:avLst/>
              <a:gdLst/>
              <a:ahLst/>
              <a:cxnLst/>
              <a:rect l="l" t="t" r="r" b="b"/>
              <a:pathLst>
                <a:path w="536575" h="897254">
                  <a:moveTo>
                    <a:pt x="0" y="896735"/>
                  </a:moveTo>
                  <a:lnTo>
                    <a:pt x="525613" y="18007"/>
                  </a:lnTo>
                  <a:lnTo>
                    <a:pt x="53638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98805" y="8763047"/>
              <a:ext cx="166370" cy="196215"/>
            </a:xfrm>
            <a:custGeom>
              <a:avLst/>
              <a:gdLst/>
              <a:ahLst/>
              <a:cxnLst/>
              <a:rect l="l" t="t" r="r" b="b"/>
              <a:pathLst>
                <a:path w="166369" h="196215">
                  <a:moveTo>
                    <a:pt x="165781" y="0"/>
                  </a:moveTo>
                  <a:lnTo>
                    <a:pt x="0" y="105816"/>
                  </a:lnTo>
                  <a:lnTo>
                    <a:pt x="150965" y="196115"/>
                  </a:lnTo>
                  <a:lnTo>
                    <a:pt x="1657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49960" y="9850793"/>
            <a:ext cx="3204845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8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c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nd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b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-24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b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 </a:t>
            </a:r>
            <a:r>
              <a:rPr sz="2150" spc="155" dirty="0">
                <a:solidFill>
                  <a:srgbClr val="F2425D"/>
                </a:solidFill>
                <a:latin typeface="Arial"/>
                <a:cs typeface="Arial"/>
              </a:rPr>
              <a:t>f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ound 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third()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150" spc="4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op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!</a:t>
            </a:r>
            <a:endParaRPr sz="2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53036" y="9337147"/>
            <a:ext cx="2540635" cy="153479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95"/>
              </a:spcBef>
            </a:pPr>
            <a:r>
              <a:rPr sz="2950" b="1" spc="-23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950" b="1" spc="-2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950" b="1" spc="-204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950" b="1" spc="-20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950" b="1" spc="-85" dirty="0">
                <a:solidFill>
                  <a:srgbClr val="444444"/>
                </a:solidFill>
                <a:latin typeface="Arial"/>
                <a:cs typeface="Arial"/>
              </a:rPr>
              <a:t> S</a:t>
            </a:r>
            <a:r>
              <a:rPr sz="2950" b="1" spc="-254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950" b="1" spc="-2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950" b="1" spc="-23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950" b="1" spc="-21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endParaRPr sz="2950">
              <a:latin typeface="Arial"/>
              <a:cs typeface="Arial"/>
            </a:endParaRPr>
          </a:p>
          <a:p>
            <a:pPr marL="12700" marR="5080" algn="ctr">
              <a:lnSpc>
                <a:spcPct val="109300"/>
              </a:lnSpc>
              <a:spcBef>
                <a:spcPts val="970"/>
              </a:spcBef>
            </a:pPr>
            <a:r>
              <a:rPr sz="2200" i="1" spc="-20" dirty="0">
                <a:solidFill>
                  <a:srgbClr val="444444"/>
                </a:solidFill>
                <a:latin typeface="Calibri"/>
                <a:cs typeface="Calibri"/>
              </a:rPr>
              <a:t>Order</a:t>
            </a:r>
            <a:r>
              <a:rPr sz="2200" i="1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i="1" spc="5" dirty="0">
                <a:solidFill>
                  <a:srgbClr val="444444"/>
                </a:solidFill>
                <a:latin typeface="Calibri"/>
                <a:cs typeface="Calibri"/>
              </a:rPr>
              <a:t>in</a:t>
            </a:r>
            <a:r>
              <a:rPr sz="2200" i="1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i="1" spc="40" dirty="0">
                <a:solidFill>
                  <a:srgbClr val="444444"/>
                </a:solidFill>
                <a:latin typeface="Calibri"/>
                <a:cs typeface="Calibri"/>
              </a:rPr>
              <a:t>which </a:t>
            </a:r>
            <a:r>
              <a:rPr sz="2200" i="1" spc="4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i="1" spc="50" dirty="0">
                <a:solidFill>
                  <a:srgbClr val="444444"/>
                </a:solidFill>
                <a:latin typeface="Calibri"/>
                <a:cs typeface="Calibri"/>
              </a:rPr>
              <a:t>functions</a:t>
            </a:r>
            <a:r>
              <a:rPr sz="2200" i="1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i="1" spc="-5" dirty="0">
                <a:solidFill>
                  <a:srgbClr val="444444"/>
                </a:solidFill>
                <a:latin typeface="Calibri"/>
                <a:cs typeface="Calibri"/>
              </a:rPr>
              <a:t>were</a:t>
            </a:r>
            <a:r>
              <a:rPr sz="2200" i="1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b="1" i="1" spc="35" dirty="0">
                <a:solidFill>
                  <a:srgbClr val="444444"/>
                </a:solidFill>
                <a:latin typeface="Calibri"/>
                <a:cs typeface="Calibri"/>
              </a:rPr>
              <a:t>called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249265" y="6818335"/>
            <a:ext cx="2874010" cy="1537970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10"/>
              </a:spcBef>
            </a:pPr>
            <a:r>
              <a:rPr sz="2950" b="1" spc="-8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950" b="1" spc="-23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950" b="1" spc="-27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950" b="1" spc="-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950" b="1" spc="-2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95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23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950" b="1" spc="-130" dirty="0">
                <a:solidFill>
                  <a:srgbClr val="444444"/>
                </a:solidFill>
                <a:latin typeface="Arial"/>
                <a:cs typeface="Arial"/>
              </a:rPr>
              <a:t>HA</a:t>
            </a:r>
            <a:r>
              <a:rPr sz="2950" b="1" spc="5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950" b="1" spc="-3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  <a:p>
            <a:pPr marL="12700" marR="5080" algn="ctr">
              <a:lnSpc>
                <a:spcPct val="109300"/>
              </a:lnSpc>
              <a:spcBef>
                <a:spcPts val="980"/>
              </a:spcBef>
            </a:pPr>
            <a:r>
              <a:rPr sz="2200" i="1" spc="-20" dirty="0">
                <a:solidFill>
                  <a:srgbClr val="444444"/>
                </a:solidFill>
                <a:latin typeface="Calibri"/>
                <a:cs typeface="Calibri"/>
              </a:rPr>
              <a:t>Order </a:t>
            </a:r>
            <a:r>
              <a:rPr sz="2200" i="1" spc="5" dirty="0">
                <a:solidFill>
                  <a:srgbClr val="444444"/>
                </a:solidFill>
                <a:latin typeface="Calibri"/>
                <a:cs typeface="Calibri"/>
              </a:rPr>
              <a:t>in </a:t>
            </a:r>
            <a:r>
              <a:rPr sz="2200" i="1" spc="40" dirty="0">
                <a:solidFill>
                  <a:srgbClr val="444444"/>
                </a:solidFill>
                <a:latin typeface="Calibri"/>
                <a:cs typeface="Calibri"/>
              </a:rPr>
              <a:t>which </a:t>
            </a:r>
            <a:r>
              <a:rPr sz="2200" i="1" spc="50" dirty="0">
                <a:solidFill>
                  <a:srgbClr val="444444"/>
                </a:solidFill>
                <a:latin typeface="Calibri"/>
                <a:cs typeface="Calibri"/>
              </a:rPr>
              <a:t>functions </a:t>
            </a:r>
            <a:r>
              <a:rPr sz="2200" i="1" spc="-484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444444"/>
                </a:solidFill>
                <a:latin typeface="Calibri"/>
                <a:cs typeface="Calibri"/>
              </a:rPr>
              <a:t>are</a:t>
            </a:r>
            <a:r>
              <a:rPr sz="2200" i="1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b="1" i="1" spc="-10" dirty="0">
                <a:solidFill>
                  <a:srgbClr val="444444"/>
                </a:solidFill>
                <a:latin typeface="Calibri"/>
                <a:cs typeface="Calibri"/>
              </a:rPr>
              <a:t>written</a:t>
            </a:r>
            <a:r>
              <a:rPr sz="2200" b="1" i="1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b="1" i="1" spc="25" dirty="0">
                <a:solidFill>
                  <a:srgbClr val="444444"/>
                </a:solidFill>
                <a:latin typeface="Calibri"/>
                <a:cs typeface="Calibri"/>
              </a:rPr>
              <a:t>in </a:t>
            </a:r>
            <a:r>
              <a:rPr sz="2200" b="1" i="1" spc="15" dirty="0">
                <a:solidFill>
                  <a:srgbClr val="444444"/>
                </a:solidFill>
                <a:latin typeface="Calibri"/>
                <a:cs typeface="Calibri"/>
              </a:rPr>
              <a:t>the</a:t>
            </a:r>
            <a:r>
              <a:rPr sz="2200" b="1" i="1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b="1" i="1" spc="60" dirty="0">
                <a:solidFill>
                  <a:srgbClr val="444444"/>
                </a:solidFill>
                <a:latin typeface="Calibri"/>
                <a:cs typeface="Calibri"/>
              </a:rPr>
              <a:t>code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813036" y="9219636"/>
            <a:ext cx="3745865" cy="1628139"/>
            <a:chOff x="15813036" y="9219636"/>
            <a:chExt cx="3745865" cy="1628139"/>
          </a:xfrm>
        </p:grpSpPr>
        <p:sp>
          <p:nvSpPr>
            <p:cNvPr id="46" name="object 46"/>
            <p:cNvSpPr/>
            <p:nvPr/>
          </p:nvSpPr>
          <p:spPr>
            <a:xfrm>
              <a:off x="15813036" y="9219636"/>
              <a:ext cx="3745865" cy="1628139"/>
            </a:xfrm>
            <a:custGeom>
              <a:avLst/>
              <a:gdLst/>
              <a:ahLst/>
              <a:cxnLst/>
              <a:rect l="l" t="t" r="r" b="b"/>
              <a:pathLst>
                <a:path w="3745865" h="1628140">
                  <a:moveTo>
                    <a:pt x="3745839" y="0"/>
                  </a:moveTo>
                  <a:lnTo>
                    <a:pt x="0" y="0"/>
                  </a:lnTo>
                  <a:lnTo>
                    <a:pt x="0" y="1627645"/>
                  </a:lnTo>
                  <a:lnTo>
                    <a:pt x="3745839" y="1627645"/>
                  </a:lnTo>
                  <a:lnTo>
                    <a:pt x="374583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06650" y="9492572"/>
              <a:ext cx="345539" cy="34553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5813036" y="9219636"/>
            <a:ext cx="3745865" cy="1628139"/>
          </a:xfrm>
          <a:prstGeom prst="rect">
            <a:avLst/>
          </a:prstGeom>
        </p:spPr>
        <p:txBody>
          <a:bodyPr vert="horz" wrap="square" lIns="0" tIns="260350" rIns="0" bIns="0" rtlCol="0">
            <a:spAutoFit/>
          </a:bodyPr>
          <a:lstStyle/>
          <a:p>
            <a:pPr marL="774700" marR="334010">
              <a:lnSpc>
                <a:spcPct val="108700"/>
              </a:lnSpc>
              <a:spcBef>
                <a:spcPts val="2050"/>
              </a:spcBef>
            </a:pP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Ha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75" dirty="0">
                <a:solidFill>
                  <a:srgbClr val="444444"/>
                </a:solidFill>
                <a:latin typeface="Arial"/>
                <a:cs typeface="Arial"/>
              </a:rPr>
              <a:t>nothing</a:t>
            </a:r>
            <a:r>
              <a:rPr sz="215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  </a:t>
            </a:r>
            <a:r>
              <a:rPr sz="2150" spc="45" dirty="0">
                <a:solidFill>
                  <a:srgbClr val="444444"/>
                </a:solidFill>
                <a:latin typeface="Arial"/>
                <a:cs typeface="Arial"/>
              </a:rPr>
              <a:t>with 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order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in 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which </a:t>
            </a:r>
            <a:r>
              <a:rPr sz="2150" spc="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15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were</a:t>
            </a:r>
            <a:r>
              <a:rPr sz="21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70" dirty="0">
                <a:solidFill>
                  <a:srgbClr val="444444"/>
                </a:solidFill>
                <a:latin typeface="Arial"/>
                <a:cs typeface="Arial"/>
              </a:rPr>
              <a:t>called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7579161" y="8561238"/>
            <a:ext cx="213995" cy="462280"/>
            <a:chOff x="17579161" y="8561238"/>
            <a:chExt cx="213995" cy="462280"/>
          </a:xfrm>
        </p:grpSpPr>
        <p:sp>
          <p:nvSpPr>
            <p:cNvPr id="50" name="object 50"/>
            <p:cNvSpPr/>
            <p:nvPr/>
          </p:nvSpPr>
          <p:spPr>
            <a:xfrm>
              <a:off x="17685964" y="8561238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4">
                  <a:moveTo>
                    <a:pt x="0" y="0"/>
                  </a:moveTo>
                  <a:lnTo>
                    <a:pt x="0" y="248552"/>
                  </a:lnTo>
                  <a:lnTo>
                    <a:pt x="0" y="274729"/>
                  </a:lnTo>
                </a:path>
              </a:pathLst>
            </a:custGeom>
            <a:ln w="52354">
              <a:solidFill>
                <a:srgbClr val="F3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579161" y="8809790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3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11979048" y="10246540"/>
            <a:ext cx="2740660" cy="399415"/>
          </a:xfrm>
          <a:custGeom>
            <a:avLst/>
            <a:gdLst/>
            <a:ahLst/>
            <a:cxnLst/>
            <a:rect l="l" t="t" r="r" b="b"/>
            <a:pathLst>
              <a:path w="2740659" h="399415">
                <a:moveTo>
                  <a:pt x="0" y="0"/>
                </a:moveTo>
                <a:lnTo>
                  <a:pt x="2740587" y="0"/>
                </a:lnTo>
                <a:lnTo>
                  <a:pt x="2740587" y="399333"/>
                </a:lnTo>
                <a:lnTo>
                  <a:pt x="0" y="39933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1159419" y="5633336"/>
            <a:ext cx="3807460" cy="2781300"/>
            <a:chOff x="1159419" y="5633336"/>
            <a:chExt cx="3807460" cy="2781300"/>
          </a:xfrm>
        </p:grpSpPr>
        <p:sp>
          <p:nvSpPr>
            <p:cNvPr id="54" name="object 54"/>
            <p:cNvSpPr/>
            <p:nvPr/>
          </p:nvSpPr>
          <p:spPr>
            <a:xfrm>
              <a:off x="1190831" y="5664749"/>
              <a:ext cx="1388110" cy="434340"/>
            </a:xfrm>
            <a:custGeom>
              <a:avLst/>
              <a:gdLst/>
              <a:ahLst/>
              <a:cxnLst/>
              <a:rect l="l" t="t" r="r" b="b"/>
              <a:pathLst>
                <a:path w="1388110" h="434339">
                  <a:moveTo>
                    <a:pt x="0" y="0"/>
                  </a:moveTo>
                  <a:lnTo>
                    <a:pt x="1387943" y="0"/>
                  </a:lnTo>
                  <a:lnTo>
                    <a:pt x="1387943" y="433910"/>
                  </a:lnTo>
                  <a:lnTo>
                    <a:pt x="0" y="43391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12683" y="7948827"/>
              <a:ext cx="2223135" cy="434340"/>
            </a:xfrm>
            <a:custGeom>
              <a:avLst/>
              <a:gdLst/>
              <a:ahLst/>
              <a:cxnLst/>
              <a:rect l="l" t="t" r="r" b="b"/>
              <a:pathLst>
                <a:path w="2223135" h="434340">
                  <a:moveTo>
                    <a:pt x="0" y="0"/>
                  </a:moveTo>
                  <a:lnTo>
                    <a:pt x="2222574" y="0"/>
                  </a:lnTo>
                  <a:lnTo>
                    <a:pt x="2222574" y="433910"/>
                  </a:lnTo>
                  <a:lnTo>
                    <a:pt x="0" y="43391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34289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SUMMARY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8016" y="370100"/>
            <a:ext cx="575898" cy="5758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2449748"/>
            <a:ext cx="293184" cy="2931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3252865"/>
            <a:ext cx="293184" cy="2931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4056275"/>
            <a:ext cx="293184" cy="2931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4859745"/>
            <a:ext cx="293184" cy="2931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6089027"/>
            <a:ext cx="293184" cy="2931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6892144"/>
            <a:ext cx="293184" cy="2931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8121425"/>
            <a:ext cx="293184" cy="2931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8924542"/>
            <a:ext cx="293184" cy="2931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9727659"/>
            <a:ext cx="293184" cy="29318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314983" y="2407333"/>
            <a:ext cx="15878175" cy="76555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Scoping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asks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question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95" dirty="0">
                <a:solidFill>
                  <a:srgbClr val="444444"/>
                </a:solidFill>
                <a:latin typeface="Arial"/>
                <a:cs typeface="Arial"/>
              </a:rPr>
              <a:t>“Where</a:t>
            </a:r>
            <a:r>
              <a:rPr sz="2300" i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50" dirty="0">
                <a:solidFill>
                  <a:srgbClr val="444444"/>
                </a:solidFill>
                <a:latin typeface="Arial"/>
                <a:cs typeface="Arial"/>
              </a:rPr>
              <a:t>do</a:t>
            </a:r>
            <a:r>
              <a:rPr sz="2300" i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45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300" i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55" dirty="0">
                <a:solidFill>
                  <a:srgbClr val="444444"/>
                </a:solidFill>
                <a:latin typeface="Arial"/>
                <a:cs typeface="Arial"/>
              </a:rPr>
              <a:t>live?”</a:t>
            </a:r>
            <a:r>
              <a:rPr sz="2300" i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95" dirty="0">
                <a:solidFill>
                  <a:srgbClr val="444444"/>
                </a:solidFill>
                <a:latin typeface="Arial"/>
                <a:cs typeface="Arial"/>
              </a:rPr>
              <a:t>“Where</a:t>
            </a:r>
            <a:r>
              <a:rPr sz="2300" i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45" dirty="0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sz="2300" i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80" dirty="0">
                <a:solidFill>
                  <a:srgbClr val="444444"/>
                </a:solidFill>
                <a:latin typeface="Arial"/>
                <a:cs typeface="Arial"/>
              </a:rPr>
              <a:t>we</a:t>
            </a:r>
            <a:r>
              <a:rPr sz="2300" i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40" dirty="0">
                <a:solidFill>
                  <a:srgbClr val="444444"/>
                </a:solidFill>
                <a:latin typeface="Arial"/>
                <a:cs typeface="Arial"/>
              </a:rPr>
              <a:t>access</a:t>
            </a:r>
            <a:r>
              <a:rPr sz="2300" i="1" spc="-85" dirty="0">
                <a:solidFill>
                  <a:srgbClr val="444444"/>
                </a:solidFill>
                <a:latin typeface="Arial"/>
                <a:cs typeface="Arial"/>
              </a:rPr>
              <a:t> a</a:t>
            </a:r>
            <a:r>
              <a:rPr sz="2300" i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10" dirty="0">
                <a:solidFill>
                  <a:srgbClr val="444444"/>
                </a:solidFill>
                <a:latin typeface="Arial"/>
                <a:cs typeface="Arial"/>
              </a:rPr>
              <a:t>certain</a:t>
            </a:r>
            <a:r>
              <a:rPr sz="2300" i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60" dirty="0">
                <a:solidFill>
                  <a:srgbClr val="444444"/>
                </a:solidFill>
                <a:latin typeface="Arial"/>
                <a:cs typeface="Arial"/>
              </a:rPr>
              <a:t>variable,</a:t>
            </a:r>
            <a:r>
              <a:rPr sz="2300" i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6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300" i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75" dirty="0">
                <a:solidFill>
                  <a:srgbClr val="444444"/>
                </a:solidFill>
                <a:latin typeface="Arial"/>
                <a:cs typeface="Arial"/>
              </a:rPr>
              <a:t>where</a:t>
            </a:r>
            <a:r>
              <a:rPr sz="2300" i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35" dirty="0">
                <a:solidFill>
                  <a:srgbClr val="444444"/>
                </a:solidFill>
                <a:latin typeface="Arial"/>
                <a:cs typeface="Arial"/>
              </a:rPr>
              <a:t>not?”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;</a:t>
            </a:r>
            <a:endParaRPr sz="2300">
              <a:latin typeface="Arial"/>
              <a:cs typeface="Arial"/>
            </a:endParaRPr>
          </a:p>
          <a:p>
            <a:pPr marL="12700" marR="306070">
              <a:lnSpc>
                <a:spcPct val="229100"/>
              </a:lnSpc>
              <a:spcBef>
                <a:spcPts val="5"/>
              </a:spcBef>
            </a:pP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There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3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types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JavaScript: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scope,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scopes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defined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by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functions,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scopes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defined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by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blocks; </a:t>
            </a:r>
            <a:r>
              <a:rPr sz="2300" spc="-6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300" spc="-80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300" spc="-80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block-scoped.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declared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3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300" spc="-80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end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up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closest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scope;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Arial"/>
              <a:cs typeface="Arial"/>
            </a:endParaRPr>
          </a:p>
          <a:p>
            <a:pPr marL="12700" marR="266065">
              <a:lnSpc>
                <a:spcPct val="121600"/>
              </a:lnSpc>
              <a:spcBef>
                <a:spcPts val="5"/>
              </a:spcBef>
            </a:pP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JavaScript,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we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have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lexical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scoping,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so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rules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where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we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access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based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exactly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where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 </a:t>
            </a:r>
            <a:r>
              <a:rPr sz="2300" spc="-6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blocks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written;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300" spc="-45" dirty="0">
                <a:solidFill>
                  <a:srgbClr val="444444"/>
                </a:solidFill>
                <a:latin typeface="Arial"/>
                <a:cs typeface="Arial"/>
              </a:rPr>
              <a:t>Every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always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has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access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all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all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444444"/>
                </a:solidFill>
                <a:latin typeface="Arial"/>
                <a:cs typeface="Arial"/>
              </a:rPr>
              <a:t>its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outer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scopes.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chain!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Arial"/>
              <a:cs typeface="Arial"/>
            </a:endParaRPr>
          </a:p>
          <a:p>
            <a:pPr marL="12700" marR="354965">
              <a:lnSpc>
                <a:spcPct val="121600"/>
              </a:lnSpc>
            </a:pP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current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scope,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looks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up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r>
              <a:rPr sz="23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until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finds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it’s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looking </a:t>
            </a:r>
            <a:r>
              <a:rPr sz="2300" spc="-6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for.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called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lookup;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one-way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street: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will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never,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ever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have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access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an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inner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scope;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certain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equal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adding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together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all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environments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all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parent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scopes;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has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nothing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do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order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which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were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called.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does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444444"/>
                </a:solidFill>
                <a:latin typeface="Arial"/>
                <a:cs typeface="Arial"/>
              </a:rPr>
              <a:t>affect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at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all!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7759" y="4636770"/>
            <a:ext cx="838858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195" dirty="0"/>
              <a:t>Queries?</a:t>
            </a:r>
            <a:endParaRPr spc="-335" dirty="0"/>
          </a:p>
        </p:txBody>
      </p:sp>
    </p:spTree>
    <p:extLst>
      <p:ext uri="{BB962C8B-B14F-4D97-AF65-F5344CB8AC3E}">
        <p14:creationId xmlns:p14="http://schemas.microsoft.com/office/powerpoint/2010/main" val="694005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4520" cy="284712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 marR="582930">
              <a:lnSpc>
                <a:spcPts val="5280"/>
              </a:lnSpc>
              <a:spcBef>
                <a:spcPts val="1805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VARIABLE ENVIRONMENT: HOISTING  AND THE TDZ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4487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49475" algn="l"/>
                <a:tab pos="277495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HOISTING	IN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163183" y="1762146"/>
            <a:ext cx="3589654" cy="2252345"/>
            <a:chOff x="16163183" y="1762146"/>
            <a:chExt cx="3589654" cy="2252345"/>
          </a:xfrm>
        </p:grpSpPr>
        <p:sp>
          <p:nvSpPr>
            <p:cNvPr id="5" name="object 5"/>
            <p:cNvSpPr/>
            <p:nvPr/>
          </p:nvSpPr>
          <p:spPr>
            <a:xfrm>
              <a:off x="16163183" y="1762146"/>
              <a:ext cx="3589654" cy="2252345"/>
            </a:xfrm>
            <a:custGeom>
              <a:avLst/>
              <a:gdLst/>
              <a:ahLst/>
              <a:cxnLst/>
              <a:rect l="l" t="t" r="r" b="b"/>
              <a:pathLst>
                <a:path w="3589655" h="225234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2176" y="2614577"/>
              <a:ext cx="230359" cy="23035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458274" y="2495004"/>
            <a:ext cx="2999740" cy="455295"/>
          </a:xfrm>
          <a:prstGeom prst="rect">
            <a:avLst/>
          </a:prstGeom>
          <a:ln w="62825">
            <a:solidFill>
              <a:srgbClr val="F1425D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64262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1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592174" y="3053308"/>
            <a:ext cx="230504" cy="669925"/>
            <a:chOff x="16592174" y="3053308"/>
            <a:chExt cx="230504" cy="6699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2174" y="3053308"/>
              <a:ext cx="230359" cy="2303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2174" y="3492269"/>
              <a:ext cx="230359" cy="23035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163183" y="1762146"/>
            <a:ext cx="3589654" cy="225234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30"/>
              </a:spcBef>
            </a:pPr>
            <a:r>
              <a:rPr sz="2150" b="1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b="1" spc="-80" dirty="0">
                <a:solidFill>
                  <a:srgbClr val="444444"/>
                </a:solidFill>
                <a:latin typeface="Arial"/>
                <a:cs typeface="Arial"/>
              </a:rPr>
              <a:t>X</a:t>
            </a:r>
            <a:r>
              <a:rPr sz="2150" b="1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b="1" spc="-18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b="1" spc="-9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150" b="1" spc="-8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b="1" spc="3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150" b="1" spc="-2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b="1" spc="-3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18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b="1" spc="-2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b="1" spc="-7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b="1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b="1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b="1" spc="-80" dirty="0">
                <a:solidFill>
                  <a:srgbClr val="444444"/>
                </a:solidFill>
                <a:latin typeface="Arial"/>
                <a:cs typeface="Arial"/>
              </a:rPr>
              <a:t>X</a:t>
            </a:r>
            <a:r>
              <a:rPr sz="2150" b="1" spc="-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937894">
              <a:lnSpc>
                <a:spcPct val="100000"/>
              </a:lnSpc>
              <a:spcBef>
                <a:spcPts val="1989"/>
              </a:spcBef>
            </a:pP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18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1800">
              <a:latin typeface="Arial"/>
              <a:cs typeface="Arial"/>
            </a:endParaRPr>
          </a:p>
          <a:p>
            <a:pPr marL="937894">
              <a:lnSpc>
                <a:spcPct val="100000"/>
              </a:lnSpc>
              <a:spcBef>
                <a:spcPts val="1295"/>
              </a:spcBef>
            </a:pPr>
            <a:r>
              <a:rPr sz="1800" spc="5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1800" spc="-6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1800" spc="-6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1800" spc="30" dirty="0">
                <a:solidFill>
                  <a:srgbClr val="444444"/>
                </a:solidFill>
                <a:latin typeface="Arial"/>
                <a:cs typeface="Arial"/>
              </a:rPr>
              <a:t>yw</a:t>
            </a:r>
            <a:r>
              <a:rPr sz="1800" spc="3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1800" spc="2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57652" y="3029652"/>
            <a:ext cx="272243" cy="27224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954" y="1978396"/>
            <a:ext cx="282713" cy="28271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335255" y="1813948"/>
            <a:ext cx="11943715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Hoisting:</a:t>
            </a:r>
            <a:r>
              <a:rPr sz="245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Makes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some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types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accessible/usable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they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are </a:t>
            </a:r>
            <a:r>
              <a:rPr sz="2450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actually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declared.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“Variables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lifted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top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their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scope”.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5690" y="3648394"/>
            <a:ext cx="12144375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execution,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scanned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declarations,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each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variable,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new </a:t>
            </a:r>
            <a:r>
              <a:rPr sz="2450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property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created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object.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93776" y="3024084"/>
            <a:ext cx="213995" cy="546100"/>
            <a:chOff x="5193776" y="3024084"/>
            <a:chExt cx="213995" cy="546100"/>
          </a:xfrm>
        </p:grpSpPr>
        <p:sp>
          <p:nvSpPr>
            <p:cNvPr id="17" name="object 17"/>
            <p:cNvSpPr/>
            <p:nvPr/>
          </p:nvSpPr>
          <p:spPr>
            <a:xfrm>
              <a:off x="5300579" y="3024084"/>
              <a:ext cx="0" cy="358775"/>
            </a:xfrm>
            <a:custGeom>
              <a:avLst/>
              <a:gdLst/>
              <a:ahLst/>
              <a:cxnLst/>
              <a:rect l="l" t="t" r="r" b="b"/>
              <a:pathLst>
                <a:path h="358775">
                  <a:moveTo>
                    <a:pt x="0" y="0"/>
                  </a:moveTo>
                  <a:lnTo>
                    <a:pt x="0" y="332319"/>
                  </a:lnTo>
                  <a:lnTo>
                    <a:pt x="0" y="358496"/>
                  </a:lnTo>
                </a:path>
              </a:pathLst>
            </a:custGeom>
            <a:ln w="52354">
              <a:solidFill>
                <a:srgbClr val="F3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3776" y="335640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3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564223" y="3116332"/>
            <a:ext cx="24955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i="1" spc="40" dirty="0">
                <a:solidFill>
                  <a:srgbClr val="444444"/>
                </a:solidFill>
                <a:latin typeface="Calibri"/>
                <a:cs typeface="Calibri"/>
              </a:rPr>
              <a:t>BEHIND</a:t>
            </a:r>
            <a:r>
              <a:rPr sz="2150" b="1" i="1" spc="-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150" b="1" i="1" spc="80" dirty="0">
                <a:solidFill>
                  <a:srgbClr val="444444"/>
                </a:solidFill>
                <a:latin typeface="Calibri"/>
                <a:cs typeface="Calibri"/>
              </a:rPr>
              <a:t>THE</a:t>
            </a:r>
            <a:r>
              <a:rPr sz="2150" b="1" i="1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150" b="1" i="1" spc="140" dirty="0">
                <a:solidFill>
                  <a:srgbClr val="444444"/>
                </a:solidFill>
                <a:latin typeface="Calibri"/>
                <a:cs typeface="Calibri"/>
              </a:rPr>
              <a:t>SCENES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2075" y="5410166"/>
            <a:ext cx="132969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0" dirty="0">
                <a:solidFill>
                  <a:srgbClr val="444444"/>
                </a:solidFill>
                <a:latin typeface="Arial"/>
                <a:cs typeface="Arial"/>
              </a:rPr>
              <a:t>HOISTED?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9624" y="5893447"/>
            <a:ext cx="314126" cy="31412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189251" y="5410166"/>
            <a:ext cx="189293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" dirty="0">
                <a:solidFill>
                  <a:srgbClr val="444444"/>
                </a:solidFill>
                <a:latin typeface="Arial"/>
                <a:cs typeface="Arial"/>
              </a:rPr>
              <a:t>INITIAL</a:t>
            </a:r>
            <a:r>
              <a:rPr sz="2200" spc="-105" dirty="0">
                <a:solidFill>
                  <a:srgbClr val="444444"/>
                </a:solidFill>
                <a:latin typeface="Arial"/>
                <a:cs typeface="Arial"/>
              </a:rPr>
              <a:t> VALUE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78483" y="5893447"/>
            <a:ext cx="314126" cy="31412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5544082" y="5410166"/>
            <a:ext cx="92265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200" spc="-18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200" spc="-19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200" spc="-105" dirty="0">
                <a:solidFill>
                  <a:srgbClr val="444444"/>
                </a:solidFill>
                <a:latin typeface="Arial"/>
                <a:cs typeface="Arial"/>
              </a:rPr>
              <a:t>PE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48229" y="5893447"/>
            <a:ext cx="314126" cy="314126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0" y="6500276"/>
            <a:ext cx="20104100" cy="1167130"/>
          </a:xfrm>
          <a:custGeom>
            <a:avLst/>
            <a:gdLst/>
            <a:ahLst/>
            <a:cxnLst/>
            <a:rect l="l" t="t" r="r" b="b"/>
            <a:pathLst>
              <a:path w="20104100" h="1167129">
                <a:moveTo>
                  <a:pt x="20104099" y="0"/>
                </a:moveTo>
                <a:lnTo>
                  <a:pt x="0" y="0"/>
                </a:lnTo>
                <a:lnTo>
                  <a:pt x="0" y="1166626"/>
                </a:lnTo>
                <a:lnTo>
                  <a:pt x="20104099" y="116662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8833529"/>
            <a:ext cx="20104100" cy="1167130"/>
          </a:xfrm>
          <a:custGeom>
            <a:avLst/>
            <a:gdLst/>
            <a:ahLst/>
            <a:cxnLst/>
            <a:rect l="l" t="t" r="r" b="b"/>
            <a:pathLst>
              <a:path w="20104100" h="1167129">
                <a:moveTo>
                  <a:pt x="20104099" y="0"/>
                </a:moveTo>
                <a:lnTo>
                  <a:pt x="0" y="0"/>
                </a:lnTo>
                <a:lnTo>
                  <a:pt x="0" y="1166626"/>
                </a:lnTo>
                <a:lnTo>
                  <a:pt x="20104099" y="116662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77555" y="6875502"/>
            <a:ext cx="33597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function</a:t>
            </a:r>
            <a:r>
              <a:rPr sz="2450" b="1" spc="-86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de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ra</a:t>
            </a:r>
            <a:r>
              <a:rPr sz="2450" spc="17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7555" y="8042130"/>
            <a:ext cx="19469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spc="9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450" spc="9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7555" y="9208756"/>
            <a:ext cx="35725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nd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spc="9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450" spc="9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77555" y="10369832"/>
            <a:ext cx="49650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function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x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ssi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nd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rr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450" spc="75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42421" y="10430090"/>
            <a:ext cx="293184" cy="29318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9968912" y="10375507"/>
            <a:ext cx="47726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5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nd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300" spc="170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300" spc="65" dirty="0">
                <a:solidFill>
                  <a:srgbClr val="444444"/>
                </a:solidFill>
                <a:latin typeface="Arial"/>
                <a:cs typeface="Arial"/>
              </a:rPr>
              <a:t>si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300" b="1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300" spc="305" dirty="0">
                <a:solidFill>
                  <a:srgbClr val="444444"/>
                </a:solidFill>
                <a:latin typeface="Arial"/>
                <a:cs typeface="Arial"/>
              </a:rPr>
              <a:t>/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659024" y="6057056"/>
            <a:ext cx="10565765" cy="1183005"/>
            <a:chOff x="7659024" y="6057056"/>
            <a:chExt cx="10565765" cy="1183005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9024" y="6946666"/>
              <a:ext cx="293184" cy="29318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6695993" y="6077998"/>
              <a:ext cx="1508125" cy="975994"/>
            </a:xfrm>
            <a:custGeom>
              <a:avLst/>
              <a:gdLst/>
              <a:ahLst/>
              <a:cxnLst/>
              <a:rect l="l" t="t" r="r" b="b"/>
              <a:pathLst>
                <a:path w="1508125" h="975995">
                  <a:moveTo>
                    <a:pt x="1507767" y="0"/>
                  </a:moveTo>
                  <a:lnTo>
                    <a:pt x="1496859" y="43907"/>
                  </a:lnTo>
                  <a:lnTo>
                    <a:pt x="1484604" y="86813"/>
                  </a:lnTo>
                  <a:lnTo>
                    <a:pt x="1471003" y="128716"/>
                  </a:lnTo>
                  <a:lnTo>
                    <a:pt x="1456055" y="169617"/>
                  </a:lnTo>
                  <a:lnTo>
                    <a:pt x="1439760" y="209516"/>
                  </a:lnTo>
                  <a:lnTo>
                    <a:pt x="1422118" y="248413"/>
                  </a:lnTo>
                  <a:lnTo>
                    <a:pt x="1403129" y="286308"/>
                  </a:lnTo>
                  <a:lnTo>
                    <a:pt x="1382793" y="323200"/>
                  </a:lnTo>
                  <a:lnTo>
                    <a:pt x="1361111" y="359091"/>
                  </a:lnTo>
                  <a:lnTo>
                    <a:pt x="1338082" y="393979"/>
                  </a:lnTo>
                  <a:lnTo>
                    <a:pt x="1313705" y="427865"/>
                  </a:lnTo>
                  <a:lnTo>
                    <a:pt x="1287982" y="460748"/>
                  </a:lnTo>
                  <a:lnTo>
                    <a:pt x="1260913" y="492630"/>
                  </a:lnTo>
                  <a:lnTo>
                    <a:pt x="1232496" y="523509"/>
                  </a:lnTo>
                  <a:lnTo>
                    <a:pt x="1202732" y="553386"/>
                  </a:lnTo>
                  <a:lnTo>
                    <a:pt x="1171622" y="582261"/>
                  </a:lnTo>
                  <a:lnTo>
                    <a:pt x="1139165" y="610134"/>
                  </a:lnTo>
                  <a:lnTo>
                    <a:pt x="1105361" y="637005"/>
                  </a:lnTo>
                  <a:lnTo>
                    <a:pt x="1070210" y="662873"/>
                  </a:lnTo>
                  <a:lnTo>
                    <a:pt x="1033712" y="687739"/>
                  </a:lnTo>
                  <a:lnTo>
                    <a:pt x="995868" y="711603"/>
                  </a:lnTo>
                  <a:lnTo>
                    <a:pt x="956676" y="734465"/>
                  </a:lnTo>
                  <a:lnTo>
                    <a:pt x="916138" y="756325"/>
                  </a:lnTo>
                  <a:lnTo>
                    <a:pt x="874253" y="777182"/>
                  </a:lnTo>
                  <a:lnTo>
                    <a:pt x="831021" y="797038"/>
                  </a:lnTo>
                  <a:lnTo>
                    <a:pt x="786442" y="815891"/>
                  </a:lnTo>
                  <a:lnTo>
                    <a:pt x="740517" y="833742"/>
                  </a:lnTo>
                  <a:lnTo>
                    <a:pt x="693244" y="850590"/>
                  </a:lnTo>
                  <a:lnTo>
                    <a:pt x="644625" y="866437"/>
                  </a:lnTo>
                  <a:lnTo>
                    <a:pt x="594659" y="881281"/>
                  </a:lnTo>
                  <a:lnTo>
                    <a:pt x="543346" y="895124"/>
                  </a:lnTo>
                  <a:lnTo>
                    <a:pt x="490686" y="907964"/>
                  </a:lnTo>
                  <a:lnTo>
                    <a:pt x="436679" y="919801"/>
                  </a:lnTo>
                  <a:lnTo>
                    <a:pt x="381326" y="930637"/>
                  </a:lnTo>
                  <a:lnTo>
                    <a:pt x="324625" y="940470"/>
                  </a:lnTo>
                  <a:lnTo>
                    <a:pt x="266578" y="949302"/>
                  </a:lnTo>
                  <a:lnTo>
                    <a:pt x="207184" y="957131"/>
                  </a:lnTo>
                  <a:lnTo>
                    <a:pt x="146443" y="963958"/>
                  </a:lnTo>
                  <a:lnTo>
                    <a:pt x="84356" y="969782"/>
                  </a:lnTo>
                  <a:lnTo>
                    <a:pt x="20921" y="974605"/>
                  </a:lnTo>
                  <a:lnTo>
                    <a:pt x="0" y="97555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541182" y="6964737"/>
              <a:ext cx="180340" cy="175895"/>
            </a:xfrm>
            <a:custGeom>
              <a:avLst/>
              <a:gdLst/>
              <a:ahLst/>
              <a:cxnLst/>
              <a:rect l="l" t="t" r="r" b="b"/>
              <a:pathLst>
                <a:path w="180340" h="175895">
                  <a:moveTo>
                    <a:pt x="171753" y="0"/>
                  </a:moveTo>
                  <a:lnTo>
                    <a:pt x="0" y="95826"/>
                  </a:lnTo>
                  <a:lnTo>
                    <a:pt x="179711" y="175730"/>
                  </a:lnTo>
                  <a:lnTo>
                    <a:pt x="1717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085514" y="6892083"/>
            <a:ext cx="5619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05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300" spc="-20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23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13662" y="6881178"/>
            <a:ext cx="204406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Actual</a:t>
            </a:r>
            <a:r>
              <a:rPr sz="23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623965" y="6892083"/>
            <a:ext cx="7632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ck</a:t>
            </a:r>
            <a:endParaRPr sz="23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133574" y="5330592"/>
            <a:ext cx="2115820" cy="63309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800" spc="2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18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75" dirty="0">
                <a:solidFill>
                  <a:srgbClr val="F2425D"/>
                </a:solidFill>
                <a:latin typeface="Arial"/>
                <a:cs typeface="Arial"/>
              </a:rPr>
              <a:t>strict</a:t>
            </a:r>
            <a:r>
              <a:rPr sz="18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F2425D"/>
                </a:solidFill>
                <a:latin typeface="Arial"/>
                <a:cs typeface="Arial"/>
              </a:rPr>
              <a:t>mode.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sz="1800" spc="10" dirty="0">
                <a:solidFill>
                  <a:srgbClr val="F2425D"/>
                </a:solidFill>
                <a:latin typeface="Arial"/>
                <a:cs typeface="Arial"/>
              </a:rPr>
              <a:t>Otherwise:</a:t>
            </a:r>
            <a:r>
              <a:rPr sz="180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F2425D"/>
                </a:solidFill>
                <a:latin typeface="Arial"/>
                <a:cs typeface="Arial"/>
              </a:rPr>
              <a:t>function!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9024" y="8100885"/>
            <a:ext cx="293184" cy="293184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8085514" y="8046301"/>
            <a:ext cx="5619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05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300" spc="-20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23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331247" y="8036941"/>
            <a:ext cx="16090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undefined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411155" y="8058590"/>
            <a:ext cx="11893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0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300" spc="16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2801" y="9278417"/>
            <a:ext cx="293184" cy="293184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8149292" y="9223833"/>
            <a:ext cx="4343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300" spc="-21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endParaRPr sz="23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467451" y="9229625"/>
            <a:ext cx="33362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5" dirty="0">
                <a:solidFill>
                  <a:srgbClr val="444444"/>
                </a:solidFill>
                <a:latin typeface="Courier New"/>
                <a:cs typeface="Courier New"/>
              </a:rPr>
              <a:t>&lt;uninitialized&gt;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95" dirty="0">
                <a:solidFill>
                  <a:srgbClr val="444444"/>
                </a:solidFill>
                <a:latin typeface="Arial"/>
                <a:cs typeface="Arial"/>
              </a:rPr>
              <a:t>TDZ</a:t>
            </a:r>
            <a:endParaRPr sz="23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609379" y="9229918"/>
            <a:ext cx="7632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ck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254399" y="8682889"/>
            <a:ext cx="7753350" cy="1857375"/>
            <a:chOff x="8254399" y="8682889"/>
            <a:chExt cx="7753350" cy="1857375"/>
          </a:xfrm>
        </p:grpSpPr>
        <p:sp>
          <p:nvSpPr>
            <p:cNvPr id="51" name="object 51"/>
            <p:cNvSpPr/>
            <p:nvPr/>
          </p:nvSpPr>
          <p:spPr>
            <a:xfrm>
              <a:off x="13837320" y="9705298"/>
              <a:ext cx="2150110" cy="814069"/>
            </a:xfrm>
            <a:custGeom>
              <a:avLst/>
              <a:gdLst/>
              <a:ahLst/>
              <a:cxnLst/>
              <a:rect l="l" t="t" r="r" b="b"/>
              <a:pathLst>
                <a:path w="2150109" h="814070">
                  <a:moveTo>
                    <a:pt x="2149490" y="813661"/>
                  </a:moveTo>
                  <a:lnTo>
                    <a:pt x="2093534" y="805299"/>
                  </a:lnTo>
                  <a:lnTo>
                    <a:pt x="2038004" y="796535"/>
                  </a:lnTo>
                  <a:lnTo>
                    <a:pt x="1982900" y="787368"/>
                  </a:lnTo>
                  <a:lnTo>
                    <a:pt x="1928223" y="777799"/>
                  </a:lnTo>
                  <a:lnTo>
                    <a:pt x="1873971" y="767829"/>
                  </a:lnTo>
                  <a:lnTo>
                    <a:pt x="1820146" y="757456"/>
                  </a:lnTo>
                  <a:lnTo>
                    <a:pt x="1766747" y="746681"/>
                  </a:lnTo>
                  <a:lnTo>
                    <a:pt x="1713774" y="735503"/>
                  </a:lnTo>
                  <a:lnTo>
                    <a:pt x="1661227" y="723924"/>
                  </a:lnTo>
                  <a:lnTo>
                    <a:pt x="1609107" y="711943"/>
                  </a:lnTo>
                  <a:lnTo>
                    <a:pt x="1557413" y="699559"/>
                  </a:lnTo>
                  <a:lnTo>
                    <a:pt x="1506145" y="686773"/>
                  </a:lnTo>
                  <a:lnTo>
                    <a:pt x="1455303" y="673585"/>
                  </a:lnTo>
                  <a:lnTo>
                    <a:pt x="1404887" y="659995"/>
                  </a:lnTo>
                  <a:lnTo>
                    <a:pt x="1354898" y="646002"/>
                  </a:lnTo>
                  <a:lnTo>
                    <a:pt x="1305335" y="631608"/>
                  </a:lnTo>
                  <a:lnTo>
                    <a:pt x="1256198" y="616811"/>
                  </a:lnTo>
                  <a:lnTo>
                    <a:pt x="1207487" y="601612"/>
                  </a:lnTo>
                  <a:lnTo>
                    <a:pt x="1159202" y="586011"/>
                  </a:lnTo>
                  <a:lnTo>
                    <a:pt x="1111344" y="570008"/>
                  </a:lnTo>
                  <a:lnTo>
                    <a:pt x="1063912" y="553603"/>
                  </a:lnTo>
                  <a:lnTo>
                    <a:pt x="1016906" y="536795"/>
                  </a:lnTo>
                  <a:lnTo>
                    <a:pt x="970326" y="519586"/>
                  </a:lnTo>
                  <a:lnTo>
                    <a:pt x="924172" y="501974"/>
                  </a:lnTo>
                  <a:lnTo>
                    <a:pt x="878445" y="483960"/>
                  </a:lnTo>
                  <a:lnTo>
                    <a:pt x="833144" y="465544"/>
                  </a:lnTo>
                  <a:lnTo>
                    <a:pt x="788269" y="446726"/>
                  </a:lnTo>
                  <a:lnTo>
                    <a:pt x="743820" y="427505"/>
                  </a:lnTo>
                  <a:lnTo>
                    <a:pt x="699797" y="407883"/>
                  </a:lnTo>
                  <a:lnTo>
                    <a:pt x="656201" y="387858"/>
                  </a:lnTo>
                  <a:lnTo>
                    <a:pt x="613031" y="367431"/>
                  </a:lnTo>
                  <a:lnTo>
                    <a:pt x="570287" y="346602"/>
                  </a:lnTo>
                  <a:lnTo>
                    <a:pt x="527969" y="325371"/>
                  </a:lnTo>
                  <a:lnTo>
                    <a:pt x="486078" y="303737"/>
                  </a:lnTo>
                  <a:lnTo>
                    <a:pt x="444612" y="281702"/>
                  </a:lnTo>
                  <a:lnTo>
                    <a:pt x="403573" y="259264"/>
                  </a:lnTo>
                  <a:lnTo>
                    <a:pt x="362960" y="236424"/>
                  </a:lnTo>
                  <a:lnTo>
                    <a:pt x="322774" y="213182"/>
                  </a:lnTo>
                  <a:lnTo>
                    <a:pt x="283013" y="189538"/>
                  </a:lnTo>
                  <a:lnTo>
                    <a:pt x="243679" y="165492"/>
                  </a:lnTo>
                  <a:lnTo>
                    <a:pt x="204771" y="141043"/>
                  </a:lnTo>
                  <a:lnTo>
                    <a:pt x="166289" y="116192"/>
                  </a:lnTo>
                  <a:lnTo>
                    <a:pt x="128233" y="90940"/>
                  </a:lnTo>
                  <a:lnTo>
                    <a:pt x="90604" y="65285"/>
                  </a:lnTo>
                  <a:lnTo>
                    <a:pt x="53400" y="39227"/>
                  </a:lnTo>
                  <a:lnTo>
                    <a:pt x="16623" y="1276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714420" y="9610899"/>
              <a:ext cx="193675" cy="177165"/>
            </a:xfrm>
            <a:custGeom>
              <a:avLst/>
              <a:gdLst/>
              <a:ahLst/>
              <a:cxnLst/>
              <a:rect l="l" t="t" r="r" b="b"/>
              <a:pathLst>
                <a:path w="193675" h="177165">
                  <a:moveTo>
                    <a:pt x="0" y="0"/>
                  </a:moveTo>
                  <a:lnTo>
                    <a:pt x="85934" y="176908"/>
                  </a:lnTo>
                  <a:lnTo>
                    <a:pt x="193093" y="37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38272" y="8703831"/>
              <a:ext cx="417195" cy="337185"/>
            </a:xfrm>
            <a:custGeom>
              <a:avLst/>
              <a:gdLst/>
              <a:ahLst/>
              <a:cxnLst/>
              <a:rect l="l" t="t" r="r" b="b"/>
              <a:pathLst>
                <a:path w="417195" h="337184">
                  <a:moveTo>
                    <a:pt x="417075" y="0"/>
                  </a:moveTo>
                  <a:lnTo>
                    <a:pt x="363399" y="9386"/>
                  </a:lnTo>
                  <a:lnTo>
                    <a:pt x="313211" y="21852"/>
                  </a:lnTo>
                  <a:lnTo>
                    <a:pt x="266509" y="37397"/>
                  </a:lnTo>
                  <a:lnTo>
                    <a:pt x="223294" y="56021"/>
                  </a:lnTo>
                  <a:lnTo>
                    <a:pt x="183567" y="77725"/>
                  </a:lnTo>
                  <a:lnTo>
                    <a:pt x="147326" y="102507"/>
                  </a:lnTo>
                  <a:lnTo>
                    <a:pt x="114573" y="130370"/>
                  </a:lnTo>
                  <a:lnTo>
                    <a:pt x="85306" y="161311"/>
                  </a:lnTo>
                  <a:lnTo>
                    <a:pt x="59526" y="195332"/>
                  </a:lnTo>
                  <a:lnTo>
                    <a:pt x="37234" y="232432"/>
                  </a:lnTo>
                  <a:lnTo>
                    <a:pt x="18428" y="272611"/>
                  </a:lnTo>
                  <a:lnTo>
                    <a:pt x="3110" y="315870"/>
                  </a:lnTo>
                  <a:lnTo>
                    <a:pt x="0" y="33659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54399" y="9006660"/>
              <a:ext cx="173990" cy="187325"/>
            </a:xfrm>
            <a:custGeom>
              <a:avLst/>
              <a:gdLst/>
              <a:ahLst/>
              <a:cxnLst/>
              <a:rect l="l" t="t" r="r" b="b"/>
              <a:pathLst>
                <a:path w="173990" h="187325">
                  <a:moveTo>
                    <a:pt x="0" y="0"/>
                  </a:moveTo>
                  <a:lnTo>
                    <a:pt x="60871" y="187017"/>
                  </a:lnTo>
                  <a:lnTo>
                    <a:pt x="173962" y="26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6130148" y="10354824"/>
            <a:ext cx="215709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Temporal</a:t>
            </a:r>
            <a:r>
              <a:rPr sz="18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2425D"/>
                </a:solidFill>
                <a:latin typeface="Arial"/>
                <a:cs typeface="Arial"/>
              </a:rPr>
              <a:t>Dead</a:t>
            </a:r>
            <a:r>
              <a:rPr sz="18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Zone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862745" y="8427931"/>
            <a:ext cx="2122805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95"/>
              </a:spcBef>
            </a:pPr>
            <a:r>
              <a:rPr sz="1800" spc="-5" dirty="0">
                <a:solidFill>
                  <a:srgbClr val="F2425D"/>
                </a:solidFill>
                <a:latin typeface="Arial"/>
                <a:cs typeface="Arial"/>
              </a:rPr>
              <a:t>Technically,</a:t>
            </a:r>
            <a:r>
              <a:rPr sz="180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yes.</a:t>
            </a:r>
            <a:r>
              <a:rPr sz="180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F2425D"/>
                </a:solidFill>
                <a:latin typeface="Arial"/>
                <a:cs typeface="Arial"/>
              </a:rPr>
              <a:t>But </a:t>
            </a:r>
            <a:r>
              <a:rPr sz="1800" spc="-484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1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1800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F2425D"/>
                </a:solidFill>
                <a:latin typeface="Arial"/>
                <a:cs typeface="Arial"/>
              </a:rPr>
              <a:t>practice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4325542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56180" algn="l"/>
                <a:tab pos="3733165" algn="l"/>
                <a:tab pos="5144135" algn="l"/>
                <a:tab pos="6134735" algn="l"/>
                <a:tab pos="718629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TEMPORAL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DEAD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ZONE,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LET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AND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CONST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87437" y="2117261"/>
            <a:ext cx="8915400" cy="4686935"/>
            <a:chOff x="1687437" y="2117261"/>
            <a:chExt cx="8915400" cy="46869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437" y="2117261"/>
              <a:ext cx="7134412" cy="46866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59692" y="3655792"/>
              <a:ext cx="6511290" cy="1532890"/>
            </a:xfrm>
            <a:custGeom>
              <a:avLst/>
              <a:gdLst/>
              <a:ahLst/>
              <a:cxnLst/>
              <a:rect l="l" t="t" r="r" b="b"/>
              <a:pathLst>
                <a:path w="6511290" h="1532889">
                  <a:moveTo>
                    <a:pt x="6510790" y="0"/>
                  </a:moveTo>
                  <a:lnTo>
                    <a:pt x="0" y="0"/>
                  </a:lnTo>
                  <a:lnTo>
                    <a:pt x="0" y="1532335"/>
                  </a:lnTo>
                  <a:lnTo>
                    <a:pt x="6510790" y="1532335"/>
                  </a:lnTo>
                  <a:lnTo>
                    <a:pt x="6510790" y="0"/>
                  </a:lnTo>
                  <a:close/>
                </a:path>
              </a:pathLst>
            </a:custGeom>
            <a:solidFill>
              <a:srgbClr val="F2425D">
                <a:alpha val="404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9692" y="3655793"/>
              <a:ext cx="6511290" cy="1532890"/>
            </a:xfrm>
            <a:custGeom>
              <a:avLst/>
              <a:gdLst/>
              <a:ahLst/>
              <a:cxnLst/>
              <a:rect l="l" t="t" r="r" b="b"/>
              <a:pathLst>
                <a:path w="6511290" h="1532889">
                  <a:moveTo>
                    <a:pt x="0" y="0"/>
                  </a:moveTo>
                  <a:lnTo>
                    <a:pt x="6510790" y="0"/>
                  </a:lnTo>
                  <a:lnTo>
                    <a:pt x="6510790" y="1532335"/>
                  </a:lnTo>
                  <a:lnTo>
                    <a:pt x="0" y="153233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21709" y="3065221"/>
              <a:ext cx="1398905" cy="789305"/>
            </a:xfrm>
            <a:custGeom>
              <a:avLst/>
              <a:gdLst/>
              <a:ahLst/>
              <a:cxnLst/>
              <a:rect l="l" t="t" r="r" b="b"/>
              <a:pathLst>
                <a:path w="1398904" h="789304">
                  <a:moveTo>
                    <a:pt x="1398823" y="0"/>
                  </a:moveTo>
                  <a:lnTo>
                    <a:pt x="31985" y="770715"/>
                  </a:lnTo>
                  <a:lnTo>
                    <a:pt x="0" y="788754"/>
                  </a:lnTo>
                </a:path>
              </a:pathLst>
            </a:custGeom>
            <a:ln w="73296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01895" y="3710108"/>
              <a:ext cx="323215" cy="267970"/>
            </a:xfrm>
            <a:custGeom>
              <a:avLst/>
              <a:gdLst/>
              <a:ahLst/>
              <a:cxnLst/>
              <a:rect l="l" t="t" r="r" b="b"/>
              <a:pathLst>
                <a:path w="323215" h="267970">
                  <a:moveTo>
                    <a:pt x="180766" y="0"/>
                  </a:moveTo>
                  <a:lnTo>
                    <a:pt x="0" y="267810"/>
                  </a:lnTo>
                  <a:lnTo>
                    <a:pt x="322708" y="251736"/>
                  </a:lnTo>
                  <a:lnTo>
                    <a:pt x="18076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63271" y="4258093"/>
              <a:ext cx="2300605" cy="792480"/>
            </a:xfrm>
            <a:custGeom>
              <a:avLst/>
              <a:gdLst/>
              <a:ahLst/>
              <a:cxnLst/>
              <a:rect l="l" t="t" r="r" b="b"/>
              <a:pathLst>
                <a:path w="2300604" h="792479">
                  <a:moveTo>
                    <a:pt x="2300184" y="791903"/>
                  </a:moveTo>
                  <a:lnTo>
                    <a:pt x="2241029" y="789262"/>
                  </a:lnTo>
                  <a:lnTo>
                    <a:pt x="2182396" y="786069"/>
                  </a:lnTo>
                  <a:lnTo>
                    <a:pt x="2124285" y="782326"/>
                  </a:lnTo>
                  <a:lnTo>
                    <a:pt x="2066696" y="778031"/>
                  </a:lnTo>
                  <a:lnTo>
                    <a:pt x="2009629" y="773185"/>
                  </a:lnTo>
                  <a:lnTo>
                    <a:pt x="1953083" y="767788"/>
                  </a:lnTo>
                  <a:lnTo>
                    <a:pt x="1897060" y="761840"/>
                  </a:lnTo>
                  <a:lnTo>
                    <a:pt x="1841558" y="755340"/>
                  </a:lnTo>
                  <a:lnTo>
                    <a:pt x="1786579" y="748289"/>
                  </a:lnTo>
                  <a:lnTo>
                    <a:pt x="1732121" y="740687"/>
                  </a:lnTo>
                  <a:lnTo>
                    <a:pt x="1678185" y="732534"/>
                  </a:lnTo>
                  <a:lnTo>
                    <a:pt x="1624771" y="723829"/>
                  </a:lnTo>
                  <a:lnTo>
                    <a:pt x="1571879" y="714573"/>
                  </a:lnTo>
                  <a:lnTo>
                    <a:pt x="1519509" y="704766"/>
                  </a:lnTo>
                  <a:lnTo>
                    <a:pt x="1467661" y="694408"/>
                  </a:lnTo>
                  <a:lnTo>
                    <a:pt x="1416334" y="683498"/>
                  </a:lnTo>
                  <a:lnTo>
                    <a:pt x="1365530" y="672038"/>
                  </a:lnTo>
                  <a:lnTo>
                    <a:pt x="1315247" y="660026"/>
                  </a:lnTo>
                  <a:lnTo>
                    <a:pt x="1265487" y="647463"/>
                  </a:lnTo>
                  <a:lnTo>
                    <a:pt x="1216248" y="634348"/>
                  </a:lnTo>
                  <a:lnTo>
                    <a:pt x="1167531" y="620683"/>
                  </a:lnTo>
                  <a:lnTo>
                    <a:pt x="1119336" y="606466"/>
                  </a:lnTo>
                  <a:lnTo>
                    <a:pt x="1071663" y="591698"/>
                  </a:lnTo>
                  <a:lnTo>
                    <a:pt x="1024512" y="576379"/>
                  </a:lnTo>
                  <a:lnTo>
                    <a:pt x="977883" y="560508"/>
                  </a:lnTo>
                  <a:lnTo>
                    <a:pt x="931775" y="544086"/>
                  </a:lnTo>
                  <a:lnTo>
                    <a:pt x="886190" y="527113"/>
                  </a:lnTo>
                  <a:lnTo>
                    <a:pt x="841127" y="509589"/>
                  </a:lnTo>
                  <a:lnTo>
                    <a:pt x="796585" y="491514"/>
                  </a:lnTo>
                  <a:lnTo>
                    <a:pt x="752565" y="472887"/>
                  </a:lnTo>
                  <a:lnTo>
                    <a:pt x="709067" y="453709"/>
                  </a:lnTo>
                  <a:lnTo>
                    <a:pt x="666091" y="433980"/>
                  </a:lnTo>
                  <a:lnTo>
                    <a:pt x="623637" y="413700"/>
                  </a:lnTo>
                  <a:lnTo>
                    <a:pt x="581705" y="392868"/>
                  </a:lnTo>
                  <a:lnTo>
                    <a:pt x="540295" y="371486"/>
                  </a:lnTo>
                  <a:lnTo>
                    <a:pt x="499407" y="349552"/>
                  </a:lnTo>
                  <a:lnTo>
                    <a:pt x="459040" y="327066"/>
                  </a:lnTo>
                  <a:lnTo>
                    <a:pt x="419196" y="304030"/>
                  </a:lnTo>
                  <a:lnTo>
                    <a:pt x="379873" y="280442"/>
                  </a:lnTo>
                  <a:lnTo>
                    <a:pt x="341073" y="256303"/>
                  </a:lnTo>
                  <a:lnTo>
                    <a:pt x="302794" y="231613"/>
                  </a:lnTo>
                  <a:lnTo>
                    <a:pt x="265037" y="206372"/>
                  </a:lnTo>
                  <a:lnTo>
                    <a:pt x="227802" y="180579"/>
                  </a:lnTo>
                  <a:lnTo>
                    <a:pt x="191089" y="154236"/>
                  </a:lnTo>
                  <a:lnTo>
                    <a:pt x="154898" y="127341"/>
                  </a:lnTo>
                  <a:lnTo>
                    <a:pt x="119228" y="99894"/>
                  </a:lnTo>
                  <a:lnTo>
                    <a:pt x="84081" y="71897"/>
                  </a:lnTo>
                  <a:lnTo>
                    <a:pt x="49455" y="43348"/>
                  </a:lnTo>
                  <a:lnTo>
                    <a:pt x="15352" y="1424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49685" y="4152672"/>
              <a:ext cx="189230" cy="184150"/>
            </a:xfrm>
            <a:custGeom>
              <a:avLst/>
              <a:gdLst/>
              <a:ahLst/>
              <a:cxnLst/>
              <a:rect l="l" t="t" r="r" b="b"/>
              <a:pathLst>
                <a:path w="189229" h="184150">
                  <a:moveTo>
                    <a:pt x="0" y="0"/>
                  </a:moveTo>
                  <a:lnTo>
                    <a:pt x="69102" y="184135"/>
                  </a:lnTo>
                  <a:lnTo>
                    <a:pt x="188769" y="55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13804" y="5567339"/>
              <a:ext cx="4650105" cy="464184"/>
            </a:xfrm>
            <a:custGeom>
              <a:avLst/>
              <a:gdLst/>
              <a:ahLst/>
              <a:cxnLst/>
              <a:rect l="l" t="t" r="r" b="b"/>
              <a:pathLst>
                <a:path w="4650105" h="464185">
                  <a:moveTo>
                    <a:pt x="4649652" y="0"/>
                  </a:moveTo>
                  <a:lnTo>
                    <a:pt x="4592999" y="14153"/>
                  </a:lnTo>
                  <a:lnTo>
                    <a:pt x="4536496" y="28087"/>
                  </a:lnTo>
                  <a:lnTo>
                    <a:pt x="4480143" y="41801"/>
                  </a:lnTo>
                  <a:lnTo>
                    <a:pt x="4423939" y="55297"/>
                  </a:lnTo>
                  <a:lnTo>
                    <a:pt x="4367884" y="68574"/>
                  </a:lnTo>
                  <a:lnTo>
                    <a:pt x="4311979" y="81631"/>
                  </a:lnTo>
                  <a:lnTo>
                    <a:pt x="4256224" y="94470"/>
                  </a:lnTo>
                  <a:lnTo>
                    <a:pt x="4200618" y="107089"/>
                  </a:lnTo>
                  <a:lnTo>
                    <a:pt x="4145162" y="119489"/>
                  </a:lnTo>
                  <a:lnTo>
                    <a:pt x="4089855" y="131670"/>
                  </a:lnTo>
                  <a:lnTo>
                    <a:pt x="4034697" y="143632"/>
                  </a:lnTo>
                  <a:lnTo>
                    <a:pt x="3979690" y="155374"/>
                  </a:lnTo>
                  <a:lnTo>
                    <a:pt x="3924831" y="166898"/>
                  </a:lnTo>
                  <a:lnTo>
                    <a:pt x="3870123" y="178202"/>
                  </a:lnTo>
                  <a:lnTo>
                    <a:pt x="3815563" y="189288"/>
                  </a:lnTo>
                  <a:lnTo>
                    <a:pt x="3761154" y="200154"/>
                  </a:lnTo>
                  <a:lnTo>
                    <a:pt x="3706893" y="210801"/>
                  </a:lnTo>
                  <a:lnTo>
                    <a:pt x="3652783" y="221229"/>
                  </a:lnTo>
                  <a:lnTo>
                    <a:pt x="3598822" y="231438"/>
                  </a:lnTo>
                  <a:lnTo>
                    <a:pt x="3545010" y="241427"/>
                  </a:lnTo>
                  <a:lnTo>
                    <a:pt x="3491348" y="251198"/>
                  </a:lnTo>
                  <a:lnTo>
                    <a:pt x="3437835" y="260749"/>
                  </a:lnTo>
                  <a:lnTo>
                    <a:pt x="3384472" y="270082"/>
                  </a:lnTo>
                  <a:lnTo>
                    <a:pt x="3331259" y="279195"/>
                  </a:lnTo>
                  <a:lnTo>
                    <a:pt x="3278194" y="288089"/>
                  </a:lnTo>
                  <a:lnTo>
                    <a:pt x="3225280" y="296764"/>
                  </a:lnTo>
                  <a:lnTo>
                    <a:pt x="3172515" y="305220"/>
                  </a:lnTo>
                  <a:lnTo>
                    <a:pt x="3119899" y="313456"/>
                  </a:lnTo>
                  <a:lnTo>
                    <a:pt x="3067433" y="321474"/>
                  </a:lnTo>
                  <a:lnTo>
                    <a:pt x="3015117" y="329272"/>
                  </a:lnTo>
                  <a:lnTo>
                    <a:pt x="2962950" y="336852"/>
                  </a:lnTo>
                  <a:lnTo>
                    <a:pt x="2910933" y="344212"/>
                  </a:lnTo>
                  <a:lnTo>
                    <a:pt x="2859065" y="351353"/>
                  </a:lnTo>
                  <a:lnTo>
                    <a:pt x="2807346" y="358275"/>
                  </a:lnTo>
                  <a:lnTo>
                    <a:pt x="2755778" y="364977"/>
                  </a:lnTo>
                  <a:lnTo>
                    <a:pt x="2704358" y="371461"/>
                  </a:lnTo>
                  <a:lnTo>
                    <a:pt x="2653088" y="377726"/>
                  </a:lnTo>
                  <a:lnTo>
                    <a:pt x="2601968" y="383771"/>
                  </a:lnTo>
                  <a:lnTo>
                    <a:pt x="2550997" y="389597"/>
                  </a:lnTo>
                  <a:lnTo>
                    <a:pt x="2500176" y="395204"/>
                  </a:lnTo>
                  <a:lnTo>
                    <a:pt x="2449504" y="400592"/>
                  </a:lnTo>
                  <a:lnTo>
                    <a:pt x="2398982" y="405761"/>
                  </a:lnTo>
                  <a:lnTo>
                    <a:pt x="2348609" y="410711"/>
                  </a:lnTo>
                  <a:lnTo>
                    <a:pt x="2298386" y="415442"/>
                  </a:lnTo>
                  <a:lnTo>
                    <a:pt x="2248313" y="419953"/>
                  </a:lnTo>
                  <a:lnTo>
                    <a:pt x="2198388" y="424246"/>
                  </a:lnTo>
                  <a:lnTo>
                    <a:pt x="2148614" y="428319"/>
                  </a:lnTo>
                  <a:lnTo>
                    <a:pt x="2098989" y="432173"/>
                  </a:lnTo>
                  <a:lnTo>
                    <a:pt x="2049513" y="435808"/>
                  </a:lnTo>
                  <a:lnTo>
                    <a:pt x="2000187" y="439224"/>
                  </a:lnTo>
                  <a:lnTo>
                    <a:pt x="1951011" y="442421"/>
                  </a:lnTo>
                  <a:lnTo>
                    <a:pt x="1901984" y="445398"/>
                  </a:lnTo>
                  <a:lnTo>
                    <a:pt x="1853106" y="448157"/>
                  </a:lnTo>
                  <a:lnTo>
                    <a:pt x="1804378" y="450696"/>
                  </a:lnTo>
                  <a:lnTo>
                    <a:pt x="1755800" y="453016"/>
                  </a:lnTo>
                  <a:lnTo>
                    <a:pt x="1707371" y="455117"/>
                  </a:lnTo>
                  <a:lnTo>
                    <a:pt x="1659091" y="456999"/>
                  </a:lnTo>
                  <a:lnTo>
                    <a:pt x="1610961" y="458662"/>
                  </a:lnTo>
                  <a:lnTo>
                    <a:pt x="1562981" y="460106"/>
                  </a:lnTo>
                  <a:lnTo>
                    <a:pt x="1515150" y="461331"/>
                  </a:lnTo>
                  <a:lnTo>
                    <a:pt x="1467469" y="462336"/>
                  </a:lnTo>
                  <a:lnTo>
                    <a:pt x="1419937" y="463122"/>
                  </a:lnTo>
                  <a:lnTo>
                    <a:pt x="1372555" y="463690"/>
                  </a:lnTo>
                  <a:lnTo>
                    <a:pt x="1325322" y="464038"/>
                  </a:lnTo>
                  <a:lnTo>
                    <a:pt x="1278239" y="464167"/>
                  </a:lnTo>
                  <a:lnTo>
                    <a:pt x="1231305" y="464077"/>
                  </a:lnTo>
                  <a:lnTo>
                    <a:pt x="1184521" y="463767"/>
                  </a:lnTo>
                  <a:lnTo>
                    <a:pt x="1137886" y="463239"/>
                  </a:lnTo>
                  <a:lnTo>
                    <a:pt x="1091401" y="462491"/>
                  </a:lnTo>
                  <a:lnTo>
                    <a:pt x="1045065" y="461525"/>
                  </a:lnTo>
                  <a:lnTo>
                    <a:pt x="998879" y="460339"/>
                  </a:lnTo>
                  <a:lnTo>
                    <a:pt x="952842" y="458934"/>
                  </a:lnTo>
                  <a:lnTo>
                    <a:pt x="906955" y="457310"/>
                  </a:lnTo>
                  <a:lnTo>
                    <a:pt x="861218" y="455467"/>
                  </a:lnTo>
                  <a:lnTo>
                    <a:pt x="815630" y="453404"/>
                  </a:lnTo>
                  <a:lnTo>
                    <a:pt x="770191" y="451123"/>
                  </a:lnTo>
                  <a:lnTo>
                    <a:pt x="724902" y="448622"/>
                  </a:lnTo>
                  <a:lnTo>
                    <a:pt x="679763" y="445903"/>
                  </a:lnTo>
                  <a:lnTo>
                    <a:pt x="634773" y="442964"/>
                  </a:lnTo>
                  <a:lnTo>
                    <a:pt x="589932" y="439806"/>
                  </a:lnTo>
                  <a:lnTo>
                    <a:pt x="545241" y="436429"/>
                  </a:lnTo>
                  <a:lnTo>
                    <a:pt x="500700" y="432833"/>
                  </a:lnTo>
                  <a:lnTo>
                    <a:pt x="456308" y="429017"/>
                  </a:lnTo>
                  <a:lnTo>
                    <a:pt x="412065" y="424983"/>
                  </a:lnTo>
                  <a:lnTo>
                    <a:pt x="367973" y="420729"/>
                  </a:lnTo>
                  <a:lnTo>
                    <a:pt x="324029" y="416257"/>
                  </a:lnTo>
                  <a:lnTo>
                    <a:pt x="280235" y="411565"/>
                  </a:lnTo>
                  <a:lnTo>
                    <a:pt x="236591" y="406654"/>
                  </a:lnTo>
                  <a:lnTo>
                    <a:pt x="193096" y="401524"/>
                  </a:lnTo>
                  <a:lnTo>
                    <a:pt x="149751" y="396175"/>
                  </a:lnTo>
                  <a:lnTo>
                    <a:pt x="106555" y="390606"/>
                  </a:lnTo>
                  <a:lnTo>
                    <a:pt x="63509" y="384819"/>
                  </a:lnTo>
                  <a:lnTo>
                    <a:pt x="20612" y="378812"/>
                  </a:lnTo>
                  <a:lnTo>
                    <a:pt x="0" y="3756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60650" y="5859239"/>
              <a:ext cx="187325" cy="173990"/>
            </a:xfrm>
            <a:custGeom>
              <a:avLst/>
              <a:gdLst/>
              <a:ahLst/>
              <a:cxnLst/>
              <a:rect l="l" t="t" r="r" b="b"/>
              <a:pathLst>
                <a:path w="187325" h="173989">
                  <a:moveTo>
                    <a:pt x="187270" y="0"/>
                  </a:moveTo>
                  <a:lnTo>
                    <a:pt x="0" y="60085"/>
                  </a:lnTo>
                  <a:lnTo>
                    <a:pt x="160430" y="173851"/>
                  </a:lnTo>
                  <a:lnTo>
                    <a:pt x="18727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9557" y="4272775"/>
              <a:ext cx="282713" cy="28271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534518" y="2782407"/>
            <a:ext cx="70942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800" spc="-24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MP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800" spc="-17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8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800" spc="-24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18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90" dirty="0">
                <a:solidFill>
                  <a:srgbClr val="444444"/>
                </a:solidFill>
                <a:latin typeface="Arial"/>
                <a:cs typeface="Arial"/>
              </a:rPr>
              <a:t>Z</a:t>
            </a:r>
            <a:r>
              <a:rPr sz="2800" spc="-26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800" spc="-24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85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800" spc="-26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800" spc="-17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Courier New"/>
                <a:cs typeface="Courier New"/>
              </a:rPr>
              <a:t>job</a:t>
            </a:r>
            <a:r>
              <a:rPr sz="2800" b="1" spc="-9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spc="-23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17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800" spc="2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800" spc="-145" dirty="0">
                <a:solidFill>
                  <a:srgbClr val="444444"/>
                </a:solidFill>
                <a:latin typeface="Arial"/>
                <a:cs typeface="Arial"/>
              </a:rPr>
              <a:t>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96785" y="4221412"/>
            <a:ext cx="8620125" cy="1492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Different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kinds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1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error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messages:</a:t>
            </a:r>
            <a:endParaRPr sz="2450">
              <a:latin typeface="Arial"/>
              <a:cs typeface="Arial"/>
            </a:endParaRPr>
          </a:p>
          <a:p>
            <a:pPr marL="12700" marR="5080">
              <a:lnSpc>
                <a:spcPct val="174100"/>
              </a:lnSpc>
              <a:spcBef>
                <a:spcPts val="434"/>
              </a:spcBef>
            </a:pP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ReferenceError: Cannot access 'job'</a:t>
            </a:r>
            <a:r>
              <a:rPr sz="1950" spc="2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before initialization </a:t>
            </a:r>
            <a:r>
              <a:rPr sz="1950" spc="-115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ReferenceError:</a:t>
            </a:r>
            <a:r>
              <a:rPr sz="1950" spc="1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x is not</a:t>
            </a:r>
            <a:r>
              <a:rPr sz="1950" spc="1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defined</a:t>
            </a:r>
            <a:endParaRPr sz="1950">
              <a:latin typeface="Courier New"/>
              <a:cs typeface="Courier New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2490" y="7389244"/>
            <a:ext cx="3754567" cy="8344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367664" y="7481269"/>
            <a:ext cx="261366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70915" algn="l"/>
              </a:tabLst>
            </a:pPr>
            <a:r>
              <a:rPr sz="3700" b="1" spc="-455" dirty="0">
                <a:solidFill>
                  <a:srgbClr val="FAFBFB"/>
                </a:solidFill>
                <a:latin typeface="Calibri"/>
                <a:cs typeface="Calibri"/>
              </a:rPr>
              <a:t>WHY	</a:t>
            </a:r>
            <a:r>
              <a:rPr sz="3700" b="1" spc="-459" dirty="0">
                <a:solidFill>
                  <a:srgbClr val="FAFBFB"/>
                </a:solidFill>
                <a:latin typeface="Calibri"/>
                <a:cs typeface="Calibri"/>
              </a:rPr>
              <a:t>HOISTING?</a:t>
            </a:r>
            <a:endParaRPr sz="3700" dirty="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84017" y="7389244"/>
            <a:ext cx="3754567" cy="83442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460638" y="7481269"/>
            <a:ext cx="181102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70915" algn="l"/>
              </a:tabLst>
            </a:pPr>
            <a:r>
              <a:rPr sz="3700" b="1" spc="-495" dirty="0">
                <a:solidFill>
                  <a:srgbClr val="FAFBFB"/>
                </a:solidFill>
                <a:latin typeface="Calibri"/>
                <a:cs typeface="Calibri"/>
              </a:rPr>
              <a:t>WH</a:t>
            </a:r>
            <a:r>
              <a:rPr sz="3700" b="1" spc="-380" dirty="0">
                <a:solidFill>
                  <a:srgbClr val="FAFBFB"/>
                </a:solidFill>
                <a:latin typeface="Calibri"/>
                <a:cs typeface="Calibri"/>
              </a:rPr>
              <a:t>Y</a:t>
            </a: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	</a:t>
            </a:r>
            <a:r>
              <a:rPr sz="3700" b="1" spc="-290" dirty="0">
                <a:solidFill>
                  <a:srgbClr val="FAFBFB"/>
                </a:solidFill>
                <a:latin typeface="Calibri"/>
                <a:cs typeface="Calibri"/>
              </a:rPr>
              <a:t>TDZ?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1268" y="8677933"/>
            <a:ext cx="282713" cy="28271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1268" y="9920096"/>
            <a:ext cx="282713" cy="28271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0357570" y="8513486"/>
            <a:ext cx="8624570" cy="175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Makes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35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easier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avoid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catch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errors: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accessing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variables </a:t>
            </a:r>
            <a:r>
              <a:rPr sz="2450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declaration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bad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practice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should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avoided;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ak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450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spc="9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450" spc="9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450" spc="17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95" dirty="0">
                <a:solidFill>
                  <a:srgbClr val="444444"/>
                </a:solidFill>
                <a:latin typeface="Arial"/>
                <a:cs typeface="Arial"/>
              </a:rPr>
              <a:t>ll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5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5476" y="8677933"/>
            <a:ext cx="282713" cy="28271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5476" y="9430058"/>
            <a:ext cx="282713" cy="28271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891778" y="8626571"/>
            <a:ext cx="5948045" cy="1154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Using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actual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declaration;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450" spc="-86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ho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450" spc="14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odu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t.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17517" y="5176374"/>
            <a:ext cx="822325" cy="455295"/>
          </a:xfrm>
          <a:custGeom>
            <a:avLst/>
            <a:gdLst/>
            <a:ahLst/>
            <a:cxnLst/>
            <a:rect l="l" t="t" r="r" b="b"/>
            <a:pathLst>
              <a:path w="822325" h="455295">
                <a:moveTo>
                  <a:pt x="0" y="0"/>
                </a:moveTo>
                <a:lnTo>
                  <a:pt x="821724" y="0"/>
                </a:lnTo>
                <a:lnTo>
                  <a:pt x="821724" y="454852"/>
                </a:lnTo>
                <a:lnTo>
                  <a:pt x="0" y="454852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4520" cy="91050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930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THE THIS KEYWORD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88224" y="4998790"/>
            <a:ext cx="261772" cy="2617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784526" y="4956487"/>
            <a:ext cx="214249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Method</a:t>
            </a:r>
            <a:r>
              <a:rPr sz="2150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example: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63183" y="1762146"/>
            <a:ext cx="3589654" cy="2252345"/>
            <a:chOff x="16163183" y="1762146"/>
            <a:chExt cx="3589654" cy="2252345"/>
          </a:xfrm>
        </p:grpSpPr>
        <p:sp>
          <p:nvSpPr>
            <p:cNvPr id="5" name="object 5"/>
            <p:cNvSpPr/>
            <p:nvPr/>
          </p:nvSpPr>
          <p:spPr>
            <a:xfrm>
              <a:off x="16163183" y="1762146"/>
              <a:ext cx="3589654" cy="2252345"/>
            </a:xfrm>
            <a:custGeom>
              <a:avLst/>
              <a:gdLst/>
              <a:ahLst/>
              <a:cxnLst/>
              <a:rect l="l" t="t" r="r" b="b"/>
              <a:pathLst>
                <a:path w="3589655" h="225234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2176" y="2614577"/>
              <a:ext cx="230359" cy="2303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2176" y="3053308"/>
              <a:ext cx="230359" cy="2303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2176" y="3492269"/>
              <a:ext cx="230359" cy="23035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5229326" y="5436931"/>
            <a:ext cx="4523740" cy="3729354"/>
            <a:chOff x="15229326" y="5436931"/>
            <a:chExt cx="4523740" cy="3729354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9326" y="5436931"/>
              <a:ext cx="4523422" cy="3319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098202" y="7003118"/>
              <a:ext cx="593725" cy="392430"/>
            </a:xfrm>
            <a:custGeom>
              <a:avLst/>
              <a:gdLst/>
              <a:ahLst/>
              <a:cxnLst/>
              <a:rect l="l" t="t" r="r" b="b"/>
              <a:pathLst>
                <a:path w="593725" h="392429">
                  <a:moveTo>
                    <a:pt x="0" y="0"/>
                  </a:moveTo>
                  <a:lnTo>
                    <a:pt x="593716" y="0"/>
                  </a:lnTo>
                  <a:lnTo>
                    <a:pt x="593716" y="392026"/>
                  </a:lnTo>
                  <a:lnTo>
                    <a:pt x="0" y="392026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3841" y="7528002"/>
              <a:ext cx="710565" cy="1617345"/>
            </a:xfrm>
            <a:custGeom>
              <a:avLst/>
              <a:gdLst/>
              <a:ahLst/>
              <a:cxnLst/>
              <a:rect l="l" t="t" r="r" b="b"/>
              <a:pathLst>
                <a:path w="710565" h="1617345">
                  <a:moveTo>
                    <a:pt x="0" y="1616944"/>
                  </a:moveTo>
                  <a:lnTo>
                    <a:pt x="701534" y="19218"/>
                  </a:lnTo>
                  <a:lnTo>
                    <a:pt x="709972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84859" y="7386109"/>
              <a:ext cx="161290" cy="196850"/>
            </a:xfrm>
            <a:custGeom>
              <a:avLst/>
              <a:gdLst/>
              <a:ahLst/>
              <a:cxnLst/>
              <a:rect l="l" t="t" r="r" b="b"/>
              <a:pathLst>
                <a:path w="161290" h="196850">
                  <a:moveTo>
                    <a:pt x="151262" y="0"/>
                  </a:moveTo>
                  <a:lnTo>
                    <a:pt x="0" y="125707"/>
                  </a:lnTo>
                  <a:lnTo>
                    <a:pt x="161073" y="196429"/>
                  </a:lnTo>
                  <a:lnTo>
                    <a:pt x="15126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458274" y="3385029"/>
            <a:ext cx="2999740" cy="455295"/>
          </a:xfrm>
          <a:prstGeom prst="rect">
            <a:avLst/>
          </a:prstGeom>
          <a:ln w="62825">
            <a:solidFill>
              <a:srgbClr val="F1425D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642620">
              <a:lnSpc>
                <a:spcPct val="100000"/>
              </a:lnSpc>
              <a:spcBef>
                <a:spcPts val="600"/>
              </a:spcBef>
            </a:pPr>
            <a:r>
              <a:rPr sz="1800" spc="5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1800" spc="-6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1800" spc="-6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1800" spc="30" dirty="0">
                <a:solidFill>
                  <a:srgbClr val="444444"/>
                </a:solidFill>
                <a:latin typeface="Arial"/>
                <a:cs typeface="Arial"/>
              </a:rPr>
              <a:t>yw</a:t>
            </a:r>
            <a:r>
              <a:rPr sz="1800" spc="3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1800" spc="2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163183" y="1762146"/>
            <a:ext cx="3589654" cy="225234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30"/>
              </a:spcBef>
            </a:pPr>
            <a:r>
              <a:rPr sz="2150" b="1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b="1" spc="-80" dirty="0">
                <a:solidFill>
                  <a:srgbClr val="444444"/>
                </a:solidFill>
                <a:latin typeface="Arial"/>
                <a:cs typeface="Arial"/>
              </a:rPr>
              <a:t>X</a:t>
            </a:r>
            <a:r>
              <a:rPr sz="2150" b="1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b="1" spc="-18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b="1" spc="-9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150" b="1" spc="-8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b="1" spc="3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150" b="1" spc="-2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b="1" spc="-3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18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b="1" spc="-2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b="1" spc="-7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b="1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b="1" spc="-20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b="1" spc="-80" dirty="0">
                <a:solidFill>
                  <a:srgbClr val="444444"/>
                </a:solidFill>
                <a:latin typeface="Arial"/>
                <a:cs typeface="Arial"/>
              </a:rPr>
              <a:t>X</a:t>
            </a:r>
            <a:r>
              <a:rPr sz="2150" b="1" spc="-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endParaRPr sz="2150">
              <a:latin typeface="Arial"/>
              <a:cs typeface="Arial"/>
            </a:endParaRPr>
          </a:p>
          <a:p>
            <a:pPr marL="937894" marR="445770">
              <a:lnSpc>
                <a:spcPct val="159900"/>
              </a:lnSpc>
              <a:spcBef>
                <a:spcPts val="464"/>
              </a:spcBef>
            </a:pP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1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Arial"/>
                <a:cs typeface="Arial"/>
              </a:rPr>
              <a:t>environment </a:t>
            </a:r>
            <a:r>
              <a:rPr sz="1800" spc="-48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18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568123" y="2589875"/>
            <a:ext cx="272415" cy="712470"/>
            <a:chOff x="16568123" y="2589875"/>
            <a:chExt cx="272415" cy="71247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8123" y="3029652"/>
              <a:ext cx="272243" cy="2722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8123" y="2589875"/>
              <a:ext cx="272243" cy="272243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1658542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19835" algn="l"/>
                <a:tab pos="2244090" algn="l"/>
                <a:tab pos="3423285" algn="l"/>
                <a:tab pos="577850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HOW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THIS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K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EYWORD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WORKS</a:t>
            </a: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5732" y="10170781"/>
            <a:ext cx="303655" cy="30365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885756" y="4975306"/>
            <a:ext cx="11663045" cy="4678045"/>
            <a:chOff x="1885756" y="4975306"/>
            <a:chExt cx="11663045" cy="4678045"/>
          </a:xfrm>
        </p:grpSpPr>
        <p:sp>
          <p:nvSpPr>
            <p:cNvPr id="23" name="object 23"/>
            <p:cNvSpPr/>
            <p:nvPr/>
          </p:nvSpPr>
          <p:spPr>
            <a:xfrm>
              <a:off x="1885756" y="4975306"/>
              <a:ext cx="11663045" cy="4678045"/>
            </a:xfrm>
            <a:custGeom>
              <a:avLst/>
              <a:gdLst/>
              <a:ahLst/>
              <a:cxnLst/>
              <a:rect l="l" t="t" r="r" b="b"/>
              <a:pathLst>
                <a:path w="11663044" h="4678045">
                  <a:moveTo>
                    <a:pt x="11662503" y="0"/>
                  </a:moveTo>
                  <a:lnTo>
                    <a:pt x="0" y="0"/>
                  </a:lnTo>
                  <a:lnTo>
                    <a:pt x="0" y="4678010"/>
                  </a:lnTo>
                  <a:lnTo>
                    <a:pt x="11662503" y="4678010"/>
                  </a:lnTo>
                  <a:lnTo>
                    <a:pt x="116625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7232" y="5583912"/>
              <a:ext cx="293184" cy="2931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220" y="6377549"/>
              <a:ext cx="293184" cy="29318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416576" y="10146203"/>
            <a:ext cx="1022286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150" spc="-7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does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20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444444"/>
                </a:solidFill>
                <a:latin typeface="Arial"/>
                <a:cs typeface="Arial"/>
              </a:rPr>
              <a:t>point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itself,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also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20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444444"/>
                </a:solidFill>
                <a:latin typeface="Arial"/>
                <a:cs typeface="Arial"/>
              </a:rPr>
              <a:t>its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Arial"/>
                <a:cs typeface="Arial"/>
              </a:rPr>
              <a:t>environment!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657" y="2050994"/>
            <a:ext cx="282713" cy="28271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399502" y="1885476"/>
            <a:ext cx="13758544" cy="1007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400"/>
              </a:lnSpc>
              <a:spcBef>
                <a:spcPts val="95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b="1" spc="-8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b="1" spc="-55" dirty="0">
                <a:solidFill>
                  <a:srgbClr val="444444"/>
                </a:solidFill>
                <a:latin typeface="Arial"/>
                <a:cs typeface="Arial"/>
              </a:rPr>
              <a:t>keyword/variable:</a:t>
            </a:r>
            <a:r>
              <a:rPr sz="245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Special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created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every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(every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function). </a:t>
            </a:r>
            <a:r>
              <a:rPr sz="2450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Takes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value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(points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to)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“owner”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which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spc="-8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keyword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used.</a:t>
            </a:r>
            <a:endParaRPr sz="2450" dirty="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8657" y="3456872"/>
            <a:ext cx="324597" cy="32459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399502" y="3300844"/>
            <a:ext cx="13745844" cy="1007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400"/>
              </a:lnSpc>
              <a:spcBef>
                <a:spcPts val="95"/>
              </a:spcBef>
            </a:pP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spc="-8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14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static.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depends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how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called,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its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value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assigned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the </a:t>
            </a:r>
            <a:r>
              <a:rPr sz="2450" spc="-6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actually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Arial"/>
                <a:cs typeface="Arial"/>
              </a:rPr>
              <a:t>called.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69439" y="5529329"/>
            <a:ext cx="7632700" cy="1170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52600" algn="l"/>
              </a:tabLst>
            </a:pPr>
            <a:r>
              <a:rPr sz="2300" b="1" spc="-40" dirty="0">
                <a:solidFill>
                  <a:srgbClr val="444444"/>
                </a:solidFill>
                <a:latin typeface="Arial"/>
                <a:cs typeface="Arial"/>
              </a:rPr>
              <a:t>Method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-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= </a:t>
            </a:r>
            <a:r>
              <a:rPr sz="2300" spc="10" dirty="0">
                <a:solidFill>
                  <a:srgbClr val="444444"/>
                </a:solidFill>
                <a:latin typeface="Courier New"/>
                <a:cs typeface="Courier New"/>
              </a:rPr>
              <a:t>&lt;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Object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calling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method</a:t>
            </a:r>
            <a:r>
              <a:rPr sz="2300" spc="40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3370579" algn="l"/>
              </a:tabLst>
            </a:pP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Simple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function </a:t>
            </a:r>
            <a:r>
              <a:rPr sz="2300" b="1" spc="-45" dirty="0">
                <a:solidFill>
                  <a:srgbClr val="444444"/>
                </a:solidFill>
                <a:latin typeface="Arial"/>
                <a:cs typeface="Arial"/>
              </a:rPr>
              <a:t>call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2300" spc="-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undefined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692549" y="7171184"/>
            <a:ext cx="5078730" cy="1880870"/>
            <a:chOff x="4692549" y="7171184"/>
            <a:chExt cx="5078730" cy="1880870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6204" y="7171184"/>
              <a:ext cx="293184" cy="2931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2549" y="7964821"/>
              <a:ext cx="293184" cy="2931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73" y="8758457"/>
              <a:ext cx="293184" cy="2931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7743" y="8758457"/>
              <a:ext cx="293184" cy="29318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669439" y="7116601"/>
            <a:ext cx="10203180" cy="19646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40355" algn="l"/>
              </a:tabLst>
            </a:pPr>
            <a:r>
              <a:rPr sz="2300" b="1" spc="-114" dirty="0">
                <a:solidFill>
                  <a:srgbClr val="444444"/>
                </a:solidFill>
                <a:latin typeface="Arial"/>
                <a:cs typeface="Arial"/>
              </a:rPr>
              <a:t>Arrow</a:t>
            </a: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functions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2300" spc="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&lt;this</a:t>
            </a:r>
            <a:r>
              <a:rPr sz="2300" spc="-80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9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surrounding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(lexical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)</a:t>
            </a:r>
            <a:r>
              <a:rPr sz="2300" spc="5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2538730" algn="l"/>
              </a:tabLst>
            </a:pPr>
            <a:r>
              <a:rPr sz="2300" b="1" spc="-100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300" b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listener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230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-65" dirty="0">
                <a:solidFill>
                  <a:srgbClr val="444444"/>
                </a:solidFill>
                <a:latin typeface="Courier New"/>
                <a:cs typeface="Courier New"/>
              </a:rPr>
              <a:t>&lt;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DOM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element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handler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attached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300" spc="65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003040" algn="l"/>
                <a:tab pos="7095490" algn="l"/>
              </a:tabLst>
            </a:pPr>
            <a:r>
              <a:rPr sz="2300" b="1" spc="-10" dirty="0">
                <a:solidFill>
                  <a:srgbClr val="444444"/>
                </a:solidFill>
                <a:latin typeface="Courier New"/>
                <a:cs typeface="Courier New"/>
              </a:rPr>
              <a:t>new</a:t>
            </a:r>
            <a:r>
              <a:rPr sz="2300" b="1" spc="-10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444444"/>
                </a:solidFill>
                <a:latin typeface="Courier New"/>
                <a:cs typeface="Courier New"/>
              </a:rPr>
              <a:t>call</a:t>
            </a:r>
            <a:r>
              <a:rPr sz="2300" b="1" spc="-5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444444"/>
                </a:solidFill>
                <a:latin typeface="Courier New"/>
                <a:cs typeface="Courier New"/>
              </a:rPr>
              <a:t>apply</a:t>
            </a:r>
            <a:r>
              <a:rPr sz="2300" b="1" spc="-5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bind	</a:t>
            </a:r>
            <a:r>
              <a:rPr sz="2300" spc="-35" dirty="0">
                <a:solidFill>
                  <a:srgbClr val="444444"/>
                </a:solidFill>
                <a:latin typeface="Courier New"/>
                <a:cs typeface="Courier New"/>
              </a:rPr>
              <a:t>&lt;</a:t>
            </a:r>
            <a:r>
              <a:rPr sz="2300" i="1" spc="-35" dirty="0">
                <a:solidFill>
                  <a:srgbClr val="444444"/>
                </a:solidFill>
                <a:latin typeface="Arial"/>
                <a:cs typeface="Arial"/>
              </a:rPr>
              <a:t>Later</a:t>
            </a:r>
            <a:r>
              <a:rPr sz="2300" i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i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1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i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45" dirty="0">
                <a:solidFill>
                  <a:srgbClr val="444444"/>
                </a:solidFill>
                <a:latin typeface="Arial"/>
                <a:cs typeface="Arial"/>
              </a:rPr>
              <a:t>course...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77374" y="5994932"/>
            <a:ext cx="10063480" cy="1515745"/>
            <a:chOff x="1177374" y="5994932"/>
            <a:chExt cx="10063480" cy="1515745"/>
          </a:xfrm>
        </p:grpSpPr>
        <p:sp>
          <p:nvSpPr>
            <p:cNvPr id="39" name="object 39"/>
            <p:cNvSpPr/>
            <p:nvPr/>
          </p:nvSpPr>
          <p:spPr>
            <a:xfrm>
              <a:off x="9173124" y="6015874"/>
              <a:ext cx="2046605" cy="414020"/>
            </a:xfrm>
            <a:custGeom>
              <a:avLst/>
              <a:gdLst/>
              <a:ahLst/>
              <a:cxnLst/>
              <a:rect l="l" t="t" r="r" b="b"/>
              <a:pathLst>
                <a:path w="2046604" h="414020">
                  <a:moveTo>
                    <a:pt x="2046573" y="3487"/>
                  </a:moveTo>
                  <a:lnTo>
                    <a:pt x="1994012" y="1751"/>
                  </a:lnTo>
                  <a:lnTo>
                    <a:pt x="1941606" y="591"/>
                  </a:lnTo>
                  <a:lnTo>
                    <a:pt x="1889355" y="7"/>
                  </a:lnTo>
                  <a:lnTo>
                    <a:pt x="1837260" y="0"/>
                  </a:lnTo>
                  <a:lnTo>
                    <a:pt x="1785320" y="568"/>
                  </a:lnTo>
                  <a:lnTo>
                    <a:pt x="1733535" y="1713"/>
                  </a:lnTo>
                  <a:lnTo>
                    <a:pt x="1681905" y="3434"/>
                  </a:lnTo>
                  <a:lnTo>
                    <a:pt x="1630431" y="5731"/>
                  </a:lnTo>
                  <a:lnTo>
                    <a:pt x="1579111" y="8604"/>
                  </a:lnTo>
                  <a:lnTo>
                    <a:pt x="1527947" y="12053"/>
                  </a:lnTo>
                  <a:lnTo>
                    <a:pt x="1476938" y="16079"/>
                  </a:lnTo>
                  <a:lnTo>
                    <a:pt x="1426085" y="20681"/>
                  </a:lnTo>
                  <a:lnTo>
                    <a:pt x="1375386" y="25859"/>
                  </a:lnTo>
                  <a:lnTo>
                    <a:pt x="1324843" y="31613"/>
                  </a:lnTo>
                  <a:lnTo>
                    <a:pt x="1274455" y="37943"/>
                  </a:lnTo>
                  <a:lnTo>
                    <a:pt x="1224222" y="44849"/>
                  </a:lnTo>
                  <a:lnTo>
                    <a:pt x="1174144" y="52332"/>
                  </a:lnTo>
                  <a:lnTo>
                    <a:pt x="1124222" y="60391"/>
                  </a:lnTo>
                  <a:lnTo>
                    <a:pt x="1074454" y="69026"/>
                  </a:lnTo>
                  <a:lnTo>
                    <a:pt x="1024842" y="78237"/>
                  </a:lnTo>
                  <a:lnTo>
                    <a:pt x="975385" y="88024"/>
                  </a:lnTo>
                  <a:lnTo>
                    <a:pt x="926084" y="98387"/>
                  </a:lnTo>
                  <a:lnTo>
                    <a:pt x="876937" y="109327"/>
                  </a:lnTo>
                  <a:lnTo>
                    <a:pt x="827946" y="120843"/>
                  </a:lnTo>
                  <a:lnTo>
                    <a:pt x="779110" y="132935"/>
                  </a:lnTo>
                  <a:lnTo>
                    <a:pt x="730429" y="145603"/>
                  </a:lnTo>
                  <a:lnTo>
                    <a:pt x="681903" y="158847"/>
                  </a:lnTo>
                  <a:lnTo>
                    <a:pt x="633533" y="172668"/>
                  </a:lnTo>
                  <a:lnTo>
                    <a:pt x="585318" y="187064"/>
                  </a:lnTo>
                  <a:lnTo>
                    <a:pt x="537258" y="202037"/>
                  </a:lnTo>
                  <a:lnTo>
                    <a:pt x="489353" y="217586"/>
                  </a:lnTo>
                  <a:lnTo>
                    <a:pt x="441603" y="233711"/>
                  </a:lnTo>
                  <a:lnTo>
                    <a:pt x="394009" y="250412"/>
                  </a:lnTo>
                  <a:lnTo>
                    <a:pt x="346570" y="267690"/>
                  </a:lnTo>
                  <a:lnTo>
                    <a:pt x="299286" y="285543"/>
                  </a:lnTo>
                  <a:lnTo>
                    <a:pt x="252157" y="303973"/>
                  </a:lnTo>
                  <a:lnTo>
                    <a:pt x="205183" y="322979"/>
                  </a:lnTo>
                  <a:lnTo>
                    <a:pt x="158365" y="342561"/>
                  </a:lnTo>
                  <a:lnTo>
                    <a:pt x="111702" y="362720"/>
                  </a:lnTo>
                  <a:lnTo>
                    <a:pt x="65194" y="383454"/>
                  </a:lnTo>
                  <a:lnTo>
                    <a:pt x="18841" y="404765"/>
                  </a:lnTo>
                  <a:lnTo>
                    <a:pt x="0" y="41401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034016" y="6341707"/>
              <a:ext cx="196850" cy="158115"/>
            </a:xfrm>
            <a:custGeom>
              <a:avLst/>
              <a:gdLst/>
              <a:ahLst/>
              <a:cxnLst/>
              <a:rect l="l" t="t" r="r" b="b"/>
              <a:pathLst>
                <a:path w="196850" h="158114">
                  <a:moveTo>
                    <a:pt x="119146" y="0"/>
                  </a:moveTo>
                  <a:lnTo>
                    <a:pt x="0" y="156477"/>
                  </a:lnTo>
                  <a:lnTo>
                    <a:pt x="196669" y="157907"/>
                  </a:lnTo>
                  <a:lnTo>
                    <a:pt x="11914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98316" y="7224696"/>
              <a:ext cx="1176655" cy="260350"/>
            </a:xfrm>
            <a:custGeom>
              <a:avLst/>
              <a:gdLst/>
              <a:ahLst/>
              <a:cxnLst/>
              <a:rect l="l" t="t" r="r" b="b"/>
              <a:pathLst>
                <a:path w="1176655" h="260350">
                  <a:moveTo>
                    <a:pt x="0" y="0"/>
                  </a:moveTo>
                  <a:lnTo>
                    <a:pt x="37299" y="29776"/>
                  </a:lnTo>
                  <a:lnTo>
                    <a:pt x="75346" y="57743"/>
                  </a:lnTo>
                  <a:lnTo>
                    <a:pt x="114139" y="83900"/>
                  </a:lnTo>
                  <a:lnTo>
                    <a:pt x="153680" y="108247"/>
                  </a:lnTo>
                  <a:lnTo>
                    <a:pt x="193967" y="130784"/>
                  </a:lnTo>
                  <a:lnTo>
                    <a:pt x="235002" y="151511"/>
                  </a:lnTo>
                  <a:lnTo>
                    <a:pt x="276783" y="170428"/>
                  </a:lnTo>
                  <a:lnTo>
                    <a:pt x="319312" y="187536"/>
                  </a:lnTo>
                  <a:lnTo>
                    <a:pt x="362587" y="202834"/>
                  </a:lnTo>
                  <a:lnTo>
                    <a:pt x="406609" y="216321"/>
                  </a:lnTo>
                  <a:lnTo>
                    <a:pt x="451378" y="227999"/>
                  </a:lnTo>
                  <a:lnTo>
                    <a:pt x="496894" y="237867"/>
                  </a:lnTo>
                  <a:lnTo>
                    <a:pt x="543157" y="245925"/>
                  </a:lnTo>
                  <a:lnTo>
                    <a:pt x="590168" y="252173"/>
                  </a:lnTo>
                  <a:lnTo>
                    <a:pt x="637925" y="256611"/>
                  </a:lnTo>
                  <a:lnTo>
                    <a:pt x="686428" y="259240"/>
                  </a:lnTo>
                  <a:lnTo>
                    <a:pt x="735679" y="260058"/>
                  </a:lnTo>
                  <a:lnTo>
                    <a:pt x="785677" y="259067"/>
                  </a:lnTo>
                  <a:lnTo>
                    <a:pt x="836422" y="256266"/>
                  </a:lnTo>
                  <a:lnTo>
                    <a:pt x="887914" y="251654"/>
                  </a:lnTo>
                  <a:lnTo>
                    <a:pt x="940152" y="245233"/>
                  </a:lnTo>
                  <a:lnTo>
                    <a:pt x="993138" y="237003"/>
                  </a:lnTo>
                  <a:lnTo>
                    <a:pt x="1046871" y="226962"/>
                  </a:lnTo>
                  <a:lnTo>
                    <a:pt x="1101350" y="215111"/>
                  </a:lnTo>
                  <a:lnTo>
                    <a:pt x="1156577" y="201450"/>
                  </a:lnTo>
                  <a:lnTo>
                    <a:pt x="1176644" y="19534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29328" y="7341989"/>
              <a:ext cx="194310" cy="168910"/>
            </a:xfrm>
            <a:custGeom>
              <a:avLst/>
              <a:gdLst/>
              <a:ahLst/>
              <a:cxnLst/>
              <a:rect l="l" t="t" r="r" b="b"/>
              <a:pathLst>
                <a:path w="194310" h="168909">
                  <a:moveTo>
                    <a:pt x="0" y="0"/>
                  </a:moveTo>
                  <a:lnTo>
                    <a:pt x="51197" y="168295"/>
                  </a:lnTo>
                  <a:lnTo>
                    <a:pt x="193894" y="32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1362974" y="5683452"/>
            <a:ext cx="29286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3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19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F2425D"/>
                </a:solidFill>
                <a:latin typeface="Arial"/>
                <a:cs typeface="Arial"/>
              </a:rPr>
              <a:t>strict</a:t>
            </a:r>
            <a:r>
              <a:rPr sz="19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20" dirty="0">
                <a:solidFill>
                  <a:srgbClr val="F2425D"/>
                </a:solidFill>
                <a:latin typeface="Arial"/>
                <a:cs typeface="Arial"/>
              </a:rPr>
              <a:t>mode!</a:t>
            </a:r>
            <a:r>
              <a:rPr sz="19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Arial"/>
                <a:cs typeface="Arial"/>
              </a:rPr>
              <a:t>Otherwise:</a:t>
            </a:r>
            <a:endParaRPr sz="19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362974" y="6018520"/>
            <a:ext cx="27698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window</a:t>
            </a:r>
            <a:r>
              <a:rPr sz="1950" b="1" spc="-68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20" dirty="0">
                <a:solidFill>
                  <a:srgbClr val="F2425D"/>
                </a:solidFill>
                <a:latin typeface="Arial"/>
                <a:cs typeface="Arial"/>
              </a:rPr>
              <a:t>(</a:t>
            </a:r>
            <a:r>
              <a:rPr sz="19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1950" spc="35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195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1950" spc="35" dirty="0">
                <a:solidFill>
                  <a:srgbClr val="F2425D"/>
                </a:solidFill>
                <a:latin typeface="Arial"/>
                <a:cs typeface="Arial"/>
              </a:rPr>
              <a:t>h</a:t>
            </a:r>
            <a:r>
              <a:rPr sz="1950" spc="-40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195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35" dirty="0">
                <a:solidFill>
                  <a:srgbClr val="F2425D"/>
                </a:solidFill>
                <a:latin typeface="Arial"/>
                <a:cs typeface="Arial"/>
              </a:rPr>
              <a:t>bro</a:t>
            </a:r>
            <a:r>
              <a:rPr sz="1950" spc="70" dirty="0">
                <a:solidFill>
                  <a:srgbClr val="F2425D"/>
                </a:solidFill>
                <a:latin typeface="Arial"/>
                <a:cs typeface="Arial"/>
              </a:rPr>
              <a:t>w</a:t>
            </a:r>
            <a:r>
              <a:rPr sz="1950" spc="5" dirty="0">
                <a:solidFill>
                  <a:srgbClr val="F2425D"/>
                </a:solidFill>
                <a:latin typeface="Arial"/>
                <a:cs typeface="Arial"/>
              </a:rPr>
              <a:t>se</a:t>
            </a:r>
            <a:r>
              <a:rPr sz="1950" spc="3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1950" spc="25" dirty="0">
                <a:solidFill>
                  <a:srgbClr val="F2425D"/>
                </a:solidFill>
                <a:latin typeface="Arial"/>
                <a:cs typeface="Arial"/>
              </a:rPr>
              <a:t>)</a:t>
            </a:r>
            <a:endParaRPr sz="19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7292" y="6443560"/>
            <a:ext cx="11639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5" dirty="0">
                <a:solidFill>
                  <a:srgbClr val="F2425D"/>
                </a:solidFill>
                <a:latin typeface="Arial"/>
                <a:cs typeface="Arial"/>
              </a:rPr>
              <a:t>Don’t </a:t>
            </a:r>
            <a:r>
              <a:rPr sz="1950" spc="45" dirty="0">
                <a:solidFill>
                  <a:srgbClr val="F2425D"/>
                </a:solidFill>
                <a:latin typeface="Arial"/>
                <a:cs typeface="Arial"/>
              </a:rPr>
              <a:t>get </a:t>
            </a:r>
            <a:r>
              <a:rPr sz="1950" spc="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F2425D"/>
                </a:solidFill>
                <a:latin typeface="Arial"/>
                <a:cs typeface="Arial"/>
              </a:rPr>
              <a:t>own</a:t>
            </a:r>
            <a:r>
              <a:rPr sz="1950" spc="-1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this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140494" y="9202547"/>
            <a:ext cx="7797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jonas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5768397" y="6953820"/>
            <a:ext cx="702310" cy="2141220"/>
            <a:chOff x="15768397" y="6953820"/>
            <a:chExt cx="702310" cy="2141220"/>
          </a:xfrm>
        </p:grpSpPr>
        <p:sp>
          <p:nvSpPr>
            <p:cNvPr id="48" name="object 48"/>
            <p:cNvSpPr/>
            <p:nvPr/>
          </p:nvSpPr>
          <p:spPr>
            <a:xfrm>
              <a:off x="15789352" y="7102010"/>
              <a:ext cx="603250" cy="1972310"/>
            </a:xfrm>
            <a:custGeom>
              <a:avLst/>
              <a:gdLst/>
              <a:ahLst/>
              <a:cxnLst/>
              <a:rect l="l" t="t" r="r" b="b"/>
              <a:pathLst>
                <a:path w="603250" h="1972309">
                  <a:moveTo>
                    <a:pt x="0" y="1971817"/>
                  </a:moveTo>
                  <a:lnTo>
                    <a:pt x="597083" y="20058"/>
                  </a:lnTo>
                  <a:lnTo>
                    <a:pt x="60322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302331" y="6953820"/>
              <a:ext cx="168275" cy="194310"/>
            </a:xfrm>
            <a:custGeom>
              <a:avLst/>
              <a:gdLst/>
              <a:ahLst/>
              <a:cxnLst/>
              <a:rect l="l" t="t" r="r" b="b"/>
              <a:pathLst>
                <a:path w="168275" h="194309">
                  <a:moveTo>
                    <a:pt x="135566" y="0"/>
                  </a:moveTo>
                  <a:lnTo>
                    <a:pt x="0" y="142485"/>
                  </a:lnTo>
                  <a:lnTo>
                    <a:pt x="168214" y="193945"/>
                  </a:lnTo>
                  <a:lnTo>
                    <a:pt x="13556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5197653" y="9119705"/>
            <a:ext cx="1149985" cy="69659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calcAge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950" spc="7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1950" spc="50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195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90" dirty="0">
                <a:solidFill>
                  <a:srgbClr val="F2425D"/>
                </a:solidFill>
                <a:latin typeface="Arial"/>
                <a:cs typeface="Arial"/>
              </a:rPr>
              <a:t>m</a:t>
            </a:r>
            <a:r>
              <a:rPr sz="1950" spc="-40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1950" spc="14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1950" spc="35" dirty="0">
                <a:solidFill>
                  <a:srgbClr val="F2425D"/>
                </a:solidFill>
                <a:latin typeface="Arial"/>
                <a:cs typeface="Arial"/>
              </a:rPr>
              <a:t>hod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7470096" y="6363235"/>
            <a:ext cx="2021205" cy="2800350"/>
            <a:chOff x="17470096" y="6363235"/>
            <a:chExt cx="2021205" cy="2800350"/>
          </a:xfrm>
        </p:grpSpPr>
        <p:sp>
          <p:nvSpPr>
            <p:cNvPr id="52" name="object 52"/>
            <p:cNvSpPr/>
            <p:nvPr/>
          </p:nvSpPr>
          <p:spPr>
            <a:xfrm>
              <a:off x="17976437" y="6872979"/>
              <a:ext cx="1483360" cy="652780"/>
            </a:xfrm>
            <a:custGeom>
              <a:avLst/>
              <a:gdLst/>
              <a:ahLst/>
              <a:cxnLst/>
              <a:rect l="l" t="t" r="r" b="b"/>
              <a:pathLst>
                <a:path w="1483359" h="652779">
                  <a:moveTo>
                    <a:pt x="0" y="0"/>
                  </a:moveTo>
                  <a:lnTo>
                    <a:pt x="1483315" y="0"/>
                  </a:lnTo>
                  <a:lnTo>
                    <a:pt x="1483315" y="652305"/>
                  </a:lnTo>
                  <a:lnTo>
                    <a:pt x="0" y="65230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872430" y="7813336"/>
              <a:ext cx="196215" cy="1329055"/>
            </a:xfrm>
            <a:custGeom>
              <a:avLst/>
              <a:gdLst/>
              <a:ahLst/>
              <a:cxnLst/>
              <a:rect l="l" t="t" r="r" b="b"/>
              <a:pathLst>
                <a:path w="196215" h="1329054">
                  <a:moveTo>
                    <a:pt x="0" y="1328956"/>
                  </a:moveTo>
                  <a:lnTo>
                    <a:pt x="192954" y="20728"/>
                  </a:lnTo>
                  <a:lnTo>
                    <a:pt x="196013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978375" y="7660025"/>
              <a:ext cx="174625" cy="187325"/>
            </a:xfrm>
            <a:custGeom>
              <a:avLst/>
              <a:gdLst/>
              <a:ahLst/>
              <a:cxnLst/>
              <a:rect l="l" t="t" r="r" b="b"/>
              <a:pathLst>
                <a:path w="174625" h="187325">
                  <a:moveTo>
                    <a:pt x="112677" y="0"/>
                  </a:moveTo>
                  <a:lnTo>
                    <a:pt x="0" y="161195"/>
                  </a:lnTo>
                  <a:lnTo>
                    <a:pt x="174026" y="186861"/>
                  </a:lnTo>
                  <a:lnTo>
                    <a:pt x="11267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622675" y="6404846"/>
              <a:ext cx="1464310" cy="617855"/>
            </a:xfrm>
            <a:custGeom>
              <a:avLst/>
              <a:gdLst/>
              <a:ahLst/>
              <a:cxnLst/>
              <a:rect l="l" t="t" r="r" b="b"/>
              <a:pathLst>
                <a:path w="1464309" h="617854">
                  <a:moveTo>
                    <a:pt x="1464120" y="617546"/>
                  </a:moveTo>
                  <a:lnTo>
                    <a:pt x="1457301" y="576960"/>
                  </a:lnTo>
                  <a:lnTo>
                    <a:pt x="1448797" y="537754"/>
                  </a:lnTo>
                  <a:lnTo>
                    <a:pt x="1438608" y="499927"/>
                  </a:lnTo>
                  <a:lnTo>
                    <a:pt x="1426734" y="463479"/>
                  </a:lnTo>
                  <a:lnTo>
                    <a:pt x="1397933" y="394722"/>
                  </a:lnTo>
                  <a:lnTo>
                    <a:pt x="1362393" y="331483"/>
                  </a:lnTo>
                  <a:lnTo>
                    <a:pt x="1320114" y="273760"/>
                  </a:lnTo>
                  <a:lnTo>
                    <a:pt x="1271096" y="221556"/>
                  </a:lnTo>
                  <a:lnTo>
                    <a:pt x="1215340" y="174869"/>
                  </a:lnTo>
                  <a:lnTo>
                    <a:pt x="1152844" y="133699"/>
                  </a:lnTo>
                  <a:lnTo>
                    <a:pt x="1119070" y="115183"/>
                  </a:lnTo>
                  <a:lnTo>
                    <a:pt x="1083610" y="98047"/>
                  </a:lnTo>
                  <a:lnTo>
                    <a:pt x="1046466" y="82289"/>
                  </a:lnTo>
                  <a:lnTo>
                    <a:pt x="1007637" y="67912"/>
                  </a:lnTo>
                  <a:lnTo>
                    <a:pt x="967124" y="54913"/>
                  </a:lnTo>
                  <a:lnTo>
                    <a:pt x="924925" y="43294"/>
                  </a:lnTo>
                  <a:lnTo>
                    <a:pt x="881042" y="33055"/>
                  </a:lnTo>
                  <a:lnTo>
                    <a:pt x="835475" y="24194"/>
                  </a:lnTo>
                  <a:lnTo>
                    <a:pt x="788222" y="16714"/>
                  </a:lnTo>
                  <a:lnTo>
                    <a:pt x="739285" y="10612"/>
                  </a:lnTo>
                  <a:lnTo>
                    <a:pt x="688663" y="5890"/>
                  </a:lnTo>
                  <a:lnTo>
                    <a:pt x="636357" y="2547"/>
                  </a:lnTo>
                  <a:lnTo>
                    <a:pt x="582366" y="584"/>
                  </a:lnTo>
                  <a:lnTo>
                    <a:pt x="526690" y="0"/>
                  </a:lnTo>
                  <a:lnTo>
                    <a:pt x="469329" y="795"/>
                  </a:lnTo>
                  <a:lnTo>
                    <a:pt x="410284" y="2969"/>
                  </a:lnTo>
                  <a:lnTo>
                    <a:pt x="349554" y="6523"/>
                  </a:lnTo>
                  <a:lnTo>
                    <a:pt x="287139" y="11457"/>
                  </a:lnTo>
                  <a:lnTo>
                    <a:pt x="223040" y="17770"/>
                  </a:lnTo>
                  <a:lnTo>
                    <a:pt x="157256" y="25462"/>
                  </a:lnTo>
                  <a:lnTo>
                    <a:pt x="89787" y="34533"/>
                  </a:lnTo>
                  <a:lnTo>
                    <a:pt x="20633" y="44984"/>
                  </a:lnTo>
                  <a:lnTo>
                    <a:pt x="0" y="48651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470096" y="6363235"/>
              <a:ext cx="188595" cy="173355"/>
            </a:xfrm>
            <a:custGeom>
              <a:avLst/>
              <a:gdLst/>
              <a:ahLst/>
              <a:cxnLst/>
              <a:rect l="l" t="t" r="r" b="b"/>
              <a:pathLst>
                <a:path w="188594" h="173354">
                  <a:moveTo>
                    <a:pt x="157806" y="0"/>
                  </a:moveTo>
                  <a:lnTo>
                    <a:pt x="0" y="117377"/>
                  </a:lnTo>
                  <a:lnTo>
                    <a:pt x="188580" y="173196"/>
                  </a:lnTo>
                  <a:lnTo>
                    <a:pt x="1578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8489815" y="9227553"/>
            <a:ext cx="6286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1989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332550" y="9993830"/>
            <a:ext cx="2495550" cy="76263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950" spc="-45" dirty="0">
                <a:solidFill>
                  <a:srgbClr val="444444"/>
                </a:solidFill>
                <a:latin typeface="Arial"/>
                <a:cs typeface="Arial"/>
              </a:rPr>
              <a:t>Way</a:t>
            </a:r>
            <a:r>
              <a:rPr sz="19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444444"/>
                </a:solidFill>
                <a:latin typeface="Arial"/>
                <a:cs typeface="Arial"/>
              </a:rPr>
              <a:t>better</a:t>
            </a:r>
            <a:r>
              <a:rPr sz="19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444444"/>
                </a:solidFill>
                <a:latin typeface="Arial"/>
                <a:cs typeface="Arial"/>
              </a:rPr>
              <a:t>than</a:t>
            </a:r>
            <a:r>
              <a:rPr sz="19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444444"/>
                </a:solidFill>
                <a:latin typeface="Arial"/>
                <a:cs typeface="Arial"/>
              </a:rPr>
              <a:t>using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1950" spc="10" dirty="0">
                <a:solidFill>
                  <a:srgbClr val="444444"/>
                </a:solidFill>
                <a:latin typeface="Courier New"/>
                <a:cs typeface="Courier New"/>
              </a:rPr>
              <a:t>jonas.year</a:t>
            </a:r>
            <a:r>
              <a:rPr sz="1950" spc="10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7759" y="4636770"/>
            <a:ext cx="838858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195" dirty="0"/>
              <a:t>Queries?</a:t>
            </a:r>
            <a:endParaRPr spc="-335" dirty="0"/>
          </a:p>
        </p:txBody>
      </p:sp>
    </p:spTree>
    <p:extLst>
      <p:ext uri="{BB962C8B-B14F-4D97-AF65-F5344CB8AC3E}">
        <p14:creationId xmlns:p14="http://schemas.microsoft.com/office/powerpoint/2010/main" val="333780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8836" y="1878790"/>
            <a:ext cx="7312659" cy="4955540"/>
          </a:xfrm>
          <a:custGeom>
            <a:avLst/>
            <a:gdLst/>
            <a:ahLst/>
            <a:cxnLst/>
            <a:rect l="l" t="t" r="r" b="b"/>
            <a:pathLst>
              <a:path w="7312659" h="4955540">
                <a:moveTo>
                  <a:pt x="7312637" y="0"/>
                </a:moveTo>
                <a:lnTo>
                  <a:pt x="0" y="0"/>
                </a:lnTo>
                <a:lnTo>
                  <a:pt x="0" y="4955364"/>
                </a:lnTo>
                <a:lnTo>
                  <a:pt x="7312637" y="4955364"/>
                </a:lnTo>
                <a:lnTo>
                  <a:pt x="7312637" y="0"/>
                </a:lnTo>
                <a:close/>
              </a:path>
            </a:pathLst>
          </a:custGeom>
          <a:solidFill>
            <a:srgbClr val="F5C133">
              <a:alpha val="20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9664" y="4353323"/>
            <a:ext cx="18802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7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300" spc="-25" dirty="0">
                <a:solidFill>
                  <a:srgbClr val="F2425D"/>
                </a:solidFill>
                <a:latin typeface="Arial"/>
                <a:cs typeface="Arial"/>
              </a:rPr>
              <a:t>H</a:t>
            </a:r>
            <a:r>
              <a:rPr sz="2300" spc="20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300" spc="-85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3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spc="-200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300" spc="-21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300" spc="-95" dirty="0">
                <a:solidFill>
                  <a:srgbClr val="F2425D"/>
                </a:solidFill>
                <a:latin typeface="Arial"/>
                <a:cs typeface="Arial"/>
              </a:rPr>
              <a:t>U</a:t>
            </a:r>
            <a:r>
              <a:rPr sz="2300" spc="-13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300" spc="-85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300" spc="-200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75290" y="2465132"/>
            <a:ext cx="6768465" cy="3688079"/>
            <a:chOff x="1375290" y="2465132"/>
            <a:chExt cx="6768465" cy="3688079"/>
          </a:xfrm>
        </p:grpSpPr>
        <p:sp>
          <p:nvSpPr>
            <p:cNvPr id="6" name="object 6"/>
            <p:cNvSpPr/>
            <p:nvPr/>
          </p:nvSpPr>
          <p:spPr>
            <a:xfrm>
              <a:off x="1396245" y="4971203"/>
              <a:ext cx="1329055" cy="640715"/>
            </a:xfrm>
            <a:custGeom>
              <a:avLst/>
              <a:gdLst/>
              <a:ahLst/>
              <a:cxnLst/>
              <a:rect l="l" t="t" r="r" b="b"/>
              <a:pathLst>
                <a:path w="1329055" h="640714">
                  <a:moveTo>
                    <a:pt x="0" y="0"/>
                  </a:moveTo>
                  <a:lnTo>
                    <a:pt x="26622" y="40578"/>
                  </a:lnTo>
                  <a:lnTo>
                    <a:pt x="54283" y="79829"/>
                  </a:lnTo>
                  <a:lnTo>
                    <a:pt x="82982" y="117751"/>
                  </a:lnTo>
                  <a:lnTo>
                    <a:pt x="112719" y="154344"/>
                  </a:lnTo>
                  <a:lnTo>
                    <a:pt x="143493" y="189610"/>
                  </a:lnTo>
                  <a:lnTo>
                    <a:pt x="175306" y="223546"/>
                  </a:lnTo>
                  <a:lnTo>
                    <a:pt x="208157" y="256154"/>
                  </a:lnTo>
                  <a:lnTo>
                    <a:pt x="242046" y="287434"/>
                  </a:lnTo>
                  <a:lnTo>
                    <a:pt x="276973" y="317385"/>
                  </a:lnTo>
                  <a:lnTo>
                    <a:pt x="312938" y="346008"/>
                  </a:lnTo>
                  <a:lnTo>
                    <a:pt x="349941" y="373303"/>
                  </a:lnTo>
                  <a:lnTo>
                    <a:pt x="387981" y="399269"/>
                  </a:lnTo>
                  <a:lnTo>
                    <a:pt x="427060" y="423906"/>
                  </a:lnTo>
                  <a:lnTo>
                    <a:pt x="467177" y="447215"/>
                  </a:lnTo>
                  <a:lnTo>
                    <a:pt x="508332" y="469196"/>
                  </a:lnTo>
                  <a:lnTo>
                    <a:pt x="550525" y="489848"/>
                  </a:lnTo>
                  <a:lnTo>
                    <a:pt x="593756" y="509172"/>
                  </a:lnTo>
                  <a:lnTo>
                    <a:pt x="638025" y="527167"/>
                  </a:lnTo>
                  <a:lnTo>
                    <a:pt x="683332" y="543834"/>
                  </a:lnTo>
                  <a:lnTo>
                    <a:pt x="729677" y="559172"/>
                  </a:lnTo>
                  <a:lnTo>
                    <a:pt x="777060" y="573182"/>
                  </a:lnTo>
                  <a:lnTo>
                    <a:pt x="825481" y="585863"/>
                  </a:lnTo>
                  <a:lnTo>
                    <a:pt x="874940" y="597216"/>
                  </a:lnTo>
                  <a:lnTo>
                    <a:pt x="925438" y="607241"/>
                  </a:lnTo>
                  <a:lnTo>
                    <a:pt x="976973" y="615937"/>
                  </a:lnTo>
                  <a:lnTo>
                    <a:pt x="1029546" y="623304"/>
                  </a:lnTo>
                  <a:lnTo>
                    <a:pt x="1083157" y="629343"/>
                  </a:lnTo>
                  <a:lnTo>
                    <a:pt x="1137806" y="634054"/>
                  </a:lnTo>
                  <a:lnTo>
                    <a:pt x="1193493" y="637436"/>
                  </a:lnTo>
                  <a:lnTo>
                    <a:pt x="1250218" y="639490"/>
                  </a:lnTo>
                  <a:lnTo>
                    <a:pt x="1307982" y="640215"/>
                  </a:lnTo>
                  <a:lnTo>
                    <a:pt x="1328913" y="63955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1447" y="5523508"/>
              <a:ext cx="179070" cy="175895"/>
            </a:xfrm>
            <a:custGeom>
              <a:avLst/>
              <a:gdLst/>
              <a:ahLst/>
              <a:cxnLst/>
              <a:rect l="l" t="t" r="r" b="b"/>
              <a:pathLst>
                <a:path w="179069" h="175895">
                  <a:moveTo>
                    <a:pt x="0" y="0"/>
                  </a:moveTo>
                  <a:lnTo>
                    <a:pt x="5561" y="175822"/>
                  </a:lnTo>
                  <a:lnTo>
                    <a:pt x="178602" y="82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495" y="5067550"/>
              <a:ext cx="1536119" cy="10852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236" y="5239000"/>
              <a:ext cx="738300" cy="7842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2340" y="5239000"/>
              <a:ext cx="790979" cy="7909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75722" y="2465132"/>
              <a:ext cx="5064125" cy="2302510"/>
            </a:xfrm>
            <a:custGeom>
              <a:avLst/>
              <a:gdLst/>
              <a:ahLst/>
              <a:cxnLst/>
              <a:rect l="l" t="t" r="r" b="b"/>
              <a:pathLst>
                <a:path w="5064125" h="2302510">
                  <a:moveTo>
                    <a:pt x="5063667" y="0"/>
                  </a:moveTo>
                  <a:lnTo>
                    <a:pt x="0" y="0"/>
                  </a:lnTo>
                  <a:lnTo>
                    <a:pt x="0" y="2302382"/>
                  </a:lnTo>
                  <a:lnTo>
                    <a:pt x="5063667" y="2302382"/>
                  </a:lnTo>
                  <a:lnTo>
                    <a:pt x="5063667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8450" y="272120"/>
            <a:ext cx="19881849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57020" algn="l"/>
                <a:tab pos="2164715" algn="l"/>
                <a:tab pos="4180204" algn="l"/>
                <a:tab pos="5258435" algn="l"/>
                <a:tab pos="6734809" algn="l"/>
                <a:tab pos="7466330" algn="l"/>
                <a:tab pos="8848725" algn="l"/>
                <a:tab pos="11739880" algn="l"/>
                <a:tab pos="1338326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THERE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IS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NOTHING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YOU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CAN’T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DO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WITH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(WELL,	ALMOST…)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075722" y="2465132"/>
            <a:ext cx="5064125" cy="2302510"/>
          </a:xfrm>
          <a:prstGeom prst="rect">
            <a:avLst/>
          </a:prstGeom>
        </p:spPr>
        <p:txBody>
          <a:bodyPr vert="horz" wrap="square" lIns="0" tIns="391160" rIns="0" bIns="0" rtlCol="0">
            <a:spAutoFit/>
          </a:bodyPr>
          <a:lstStyle/>
          <a:p>
            <a:pPr marL="574675" marR="567055" indent="-635" algn="ctr">
              <a:lnSpc>
                <a:spcPct val="111800"/>
              </a:lnSpc>
              <a:spcBef>
                <a:spcPts val="3080"/>
              </a:spcBef>
            </a:pPr>
            <a:r>
              <a:rPr sz="2950" spc="20" dirty="0">
                <a:solidFill>
                  <a:srgbClr val="444444"/>
                </a:solidFill>
                <a:latin typeface="Arial"/>
                <a:cs typeface="Arial"/>
              </a:rPr>
              <a:t>Dynamic </a:t>
            </a:r>
            <a:r>
              <a:rPr sz="2950" spc="95" dirty="0">
                <a:solidFill>
                  <a:srgbClr val="444444"/>
                </a:solidFill>
                <a:latin typeface="Arial"/>
                <a:cs typeface="Arial"/>
              </a:rPr>
              <a:t>effects </a:t>
            </a:r>
            <a:r>
              <a:rPr sz="2950" spc="15" dirty="0">
                <a:solidFill>
                  <a:srgbClr val="444444"/>
                </a:solidFill>
                <a:latin typeface="Arial"/>
                <a:cs typeface="Arial"/>
              </a:rPr>
              <a:t>and </a:t>
            </a:r>
            <a:r>
              <a:rPr sz="2950" spc="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spc="15" dirty="0">
                <a:solidFill>
                  <a:srgbClr val="444444"/>
                </a:solidFill>
                <a:latin typeface="Arial"/>
                <a:cs typeface="Arial"/>
              </a:rPr>
              <a:t>web</a:t>
            </a:r>
            <a:r>
              <a:rPr sz="295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spc="65" dirty="0">
                <a:solidFill>
                  <a:srgbClr val="444444"/>
                </a:solidFill>
                <a:latin typeface="Arial"/>
                <a:cs typeface="Arial"/>
              </a:rPr>
              <a:t>applications</a:t>
            </a:r>
            <a:r>
              <a:rPr sz="29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95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endParaRPr sz="2950">
              <a:latin typeface="Arial"/>
              <a:cs typeface="Arial"/>
            </a:endParaRPr>
          </a:p>
          <a:p>
            <a:pPr marR="462915" algn="ctr">
              <a:lnSpc>
                <a:spcPct val="100000"/>
              </a:lnSpc>
              <a:spcBef>
                <a:spcPts val="420"/>
              </a:spcBef>
            </a:pPr>
            <a:r>
              <a:rPr sz="2950" spc="35" dirty="0">
                <a:solidFill>
                  <a:srgbClr val="444444"/>
                </a:solidFill>
                <a:latin typeface="Arial"/>
                <a:cs typeface="Arial"/>
              </a:rPr>
              <a:t>browser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13449" y="4768451"/>
            <a:ext cx="1681880" cy="103030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375303" y="2251608"/>
            <a:ext cx="8179434" cy="4684395"/>
            <a:chOff x="1375303" y="2251608"/>
            <a:chExt cx="8179434" cy="468439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5017" y="3965025"/>
              <a:ext cx="376951" cy="3769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6742" y="5035108"/>
              <a:ext cx="1150151" cy="11501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14957" y="6373262"/>
              <a:ext cx="1073785" cy="541655"/>
            </a:xfrm>
            <a:custGeom>
              <a:avLst/>
              <a:gdLst/>
              <a:ahLst/>
              <a:cxnLst/>
              <a:rect l="l" t="t" r="r" b="b"/>
              <a:pathLst>
                <a:path w="1073784" h="541654">
                  <a:moveTo>
                    <a:pt x="1073523" y="541612"/>
                  </a:moveTo>
                  <a:lnTo>
                    <a:pt x="1012148" y="539679"/>
                  </a:lnTo>
                  <a:lnTo>
                    <a:pt x="952404" y="536294"/>
                  </a:lnTo>
                  <a:lnTo>
                    <a:pt x="894291" y="531457"/>
                  </a:lnTo>
                  <a:lnTo>
                    <a:pt x="837809" y="525169"/>
                  </a:lnTo>
                  <a:lnTo>
                    <a:pt x="782957" y="517428"/>
                  </a:lnTo>
                  <a:lnTo>
                    <a:pt x="729736" y="508236"/>
                  </a:lnTo>
                  <a:lnTo>
                    <a:pt x="678145" y="497592"/>
                  </a:lnTo>
                  <a:lnTo>
                    <a:pt x="628185" y="485496"/>
                  </a:lnTo>
                  <a:lnTo>
                    <a:pt x="579856" y="471948"/>
                  </a:lnTo>
                  <a:lnTo>
                    <a:pt x="533158" y="456948"/>
                  </a:lnTo>
                  <a:lnTo>
                    <a:pt x="488090" y="440497"/>
                  </a:lnTo>
                  <a:lnTo>
                    <a:pt x="444652" y="422593"/>
                  </a:lnTo>
                  <a:lnTo>
                    <a:pt x="402846" y="403238"/>
                  </a:lnTo>
                  <a:lnTo>
                    <a:pt x="362670" y="382431"/>
                  </a:lnTo>
                  <a:lnTo>
                    <a:pt x="324124" y="360172"/>
                  </a:lnTo>
                  <a:lnTo>
                    <a:pt x="287210" y="336462"/>
                  </a:lnTo>
                  <a:lnTo>
                    <a:pt x="251925" y="311299"/>
                  </a:lnTo>
                  <a:lnTo>
                    <a:pt x="218272" y="284685"/>
                  </a:lnTo>
                  <a:lnTo>
                    <a:pt x="186249" y="256619"/>
                  </a:lnTo>
                  <a:lnTo>
                    <a:pt x="155857" y="227101"/>
                  </a:lnTo>
                  <a:lnTo>
                    <a:pt x="127096" y="196131"/>
                  </a:lnTo>
                  <a:lnTo>
                    <a:pt x="99965" y="163709"/>
                  </a:lnTo>
                  <a:lnTo>
                    <a:pt x="74464" y="129835"/>
                  </a:lnTo>
                  <a:lnTo>
                    <a:pt x="50595" y="94510"/>
                  </a:lnTo>
                  <a:lnTo>
                    <a:pt x="28356" y="57733"/>
                  </a:lnTo>
                  <a:lnTo>
                    <a:pt x="7748" y="19504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40946" y="6229240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29" h="196214">
                  <a:moveTo>
                    <a:pt x="16798" y="0"/>
                  </a:moveTo>
                  <a:lnTo>
                    <a:pt x="0" y="195956"/>
                  </a:lnTo>
                  <a:lnTo>
                    <a:pt x="163484" y="131012"/>
                  </a:lnTo>
                  <a:lnTo>
                    <a:pt x="1679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6245" y="3478477"/>
              <a:ext cx="1329055" cy="640715"/>
            </a:xfrm>
            <a:custGeom>
              <a:avLst/>
              <a:gdLst/>
              <a:ahLst/>
              <a:cxnLst/>
              <a:rect l="l" t="t" r="r" b="b"/>
              <a:pathLst>
                <a:path w="1329055" h="640714">
                  <a:moveTo>
                    <a:pt x="0" y="640215"/>
                  </a:moveTo>
                  <a:lnTo>
                    <a:pt x="26622" y="599637"/>
                  </a:lnTo>
                  <a:lnTo>
                    <a:pt x="54283" y="560386"/>
                  </a:lnTo>
                  <a:lnTo>
                    <a:pt x="82982" y="522464"/>
                  </a:lnTo>
                  <a:lnTo>
                    <a:pt x="112719" y="485870"/>
                  </a:lnTo>
                  <a:lnTo>
                    <a:pt x="143493" y="450605"/>
                  </a:lnTo>
                  <a:lnTo>
                    <a:pt x="175306" y="416669"/>
                  </a:lnTo>
                  <a:lnTo>
                    <a:pt x="208157" y="384061"/>
                  </a:lnTo>
                  <a:lnTo>
                    <a:pt x="242046" y="352781"/>
                  </a:lnTo>
                  <a:lnTo>
                    <a:pt x="276973" y="322829"/>
                  </a:lnTo>
                  <a:lnTo>
                    <a:pt x="312938" y="294207"/>
                  </a:lnTo>
                  <a:lnTo>
                    <a:pt x="349941" y="266912"/>
                  </a:lnTo>
                  <a:lnTo>
                    <a:pt x="387981" y="240946"/>
                  </a:lnTo>
                  <a:lnTo>
                    <a:pt x="427060" y="216309"/>
                  </a:lnTo>
                  <a:lnTo>
                    <a:pt x="467177" y="193000"/>
                  </a:lnTo>
                  <a:lnTo>
                    <a:pt x="508332" y="171019"/>
                  </a:lnTo>
                  <a:lnTo>
                    <a:pt x="550525" y="150367"/>
                  </a:lnTo>
                  <a:lnTo>
                    <a:pt x="593756" y="131043"/>
                  </a:lnTo>
                  <a:lnTo>
                    <a:pt x="638025" y="113048"/>
                  </a:lnTo>
                  <a:lnTo>
                    <a:pt x="683332" y="96381"/>
                  </a:lnTo>
                  <a:lnTo>
                    <a:pt x="729677" y="81043"/>
                  </a:lnTo>
                  <a:lnTo>
                    <a:pt x="777060" y="67033"/>
                  </a:lnTo>
                  <a:lnTo>
                    <a:pt x="825481" y="54352"/>
                  </a:lnTo>
                  <a:lnTo>
                    <a:pt x="874940" y="42999"/>
                  </a:lnTo>
                  <a:lnTo>
                    <a:pt x="925438" y="32974"/>
                  </a:lnTo>
                  <a:lnTo>
                    <a:pt x="976973" y="24278"/>
                  </a:lnTo>
                  <a:lnTo>
                    <a:pt x="1029546" y="16911"/>
                  </a:lnTo>
                  <a:lnTo>
                    <a:pt x="1083157" y="10872"/>
                  </a:lnTo>
                  <a:lnTo>
                    <a:pt x="1137806" y="6161"/>
                  </a:lnTo>
                  <a:lnTo>
                    <a:pt x="1193493" y="2779"/>
                  </a:lnTo>
                  <a:lnTo>
                    <a:pt x="1250218" y="725"/>
                  </a:lnTo>
                  <a:lnTo>
                    <a:pt x="1307982" y="0"/>
                  </a:lnTo>
                  <a:lnTo>
                    <a:pt x="1328913" y="66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01447" y="3390565"/>
              <a:ext cx="179070" cy="175895"/>
            </a:xfrm>
            <a:custGeom>
              <a:avLst/>
              <a:gdLst/>
              <a:ahLst/>
              <a:cxnLst/>
              <a:rect l="l" t="t" r="r" b="b"/>
              <a:pathLst>
                <a:path w="179069" h="175895">
                  <a:moveTo>
                    <a:pt x="5561" y="0"/>
                  </a:moveTo>
                  <a:lnTo>
                    <a:pt x="0" y="175822"/>
                  </a:lnTo>
                  <a:lnTo>
                    <a:pt x="178603" y="93472"/>
                  </a:lnTo>
                  <a:lnTo>
                    <a:pt x="556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52152" y="2272550"/>
              <a:ext cx="1181735" cy="394335"/>
            </a:xfrm>
            <a:custGeom>
              <a:avLst/>
              <a:gdLst/>
              <a:ahLst/>
              <a:cxnLst/>
              <a:rect l="l" t="t" r="r" b="b"/>
              <a:pathLst>
                <a:path w="1181734" h="394335">
                  <a:moveTo>
                    <a:pt x="1181455" y="0"/>
                  </a:moveTo>
                  <a:lnTo>
                    <a:pt x="1125063" y="973"/>
                  </a:lnTo>
                  <a:lnTo>
                    <a:pt x="1069483" y="3132"/>
                  </a:lnTo>
                  <a:lnTo>
                    <a:pt x="1014716" y="6476"/>
                  </a:lnTo>
                  <a:lnTo>
                    <a:pt x="960762" y="11005"/>
                  </a:lnTo>
                  <a:lnTo>
                    <a:pt x="907620" y="16720"/>
                  </a:lnTo>
                  <a:lnTo>
                    <a:pt x="855290" y="23620"/>
                  </a:lnTo>
                  <a:lnTo>
                    <a:pt x="803773" y="31705"/>
                  </a:lnTo>
                  <a:lnTo>
                    <a:pt x="753069" y="40976"/>
                  </a:lnTo>
                  <a:lnTo>
                    <a:pt x="703177" y="51432"/>
                  </a:lnTo>
                  <a:lnTo>
                    <a:pt x="654098" y="63073"/>
                  </a:lnTo>
                  <a:lnTo>
                    <a:pt x="605831" y="75900"/>
                  </a:lnTo>
                  <a:lnTo>
                    <a:pt x="558376" y="89912"/>
                  </a:lnTo>
                  <a:lnTo>
                    <a:pt x="511735" y="105110"/>
                  </a:lnTo>
                  <a:lnTo>
                    <a:pt x="465905" y="121493"/>
                  </a:lnTo>
                  <a:lnTo>
                    <a:pt x="420888" y="139061"/>
                  </a:lnTo>
                  <a:lnTo>
                    <a:pt x="376684" y="157814"/>
                  </a:lnTo>
                  <a:lnTo>
                    <a:pt x="333292" y="177753"/>
                  </a:lnTo>
                  <a:lnTo>
                    <a:pt x="290713" y="198877"/>
                  </a:lnTo>
                  <a:lnTo>
                    <a:pt x="248946" y="221187"/>
                  </a:lnTo>
                  <a:lnTo>
                    <a:pt x="207992" y="244682"/>
                  </a:lnTo>
                  <a:lnTo>
                    <a:pt x="167850" y="269362"/>
                  </a:lnTo>
                  <a:lnTo>
                    <a:pt x="128521" y="295228"/>
                  </a:lnTo>
                  <a:lnTo>
                    <a:pt x="90004" y="322279"/>
                  </a:lnTo>
                  <a:lnTo>
                    <a:pt x="52300" y="350515"/>
                  </a:lnTo>
                  <a:lnTo>
                    <a:pt x="15408" y="379937"/>
                  </a:lnTo>
                  <a:lnTo>
                    <a:pt x="0" y="39412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38142" y="2587781"/>
              <a:ext cx="189230" cy="184150"/>
            </a:xfrm>
            <a:custGeom>
              <a:avLst/>
              <a:gdLst/>
              <a:ahLst/>
              <a:cxnLst/>
              <a:rect l="l" t="t" r="r" b="b"/>
              <a:pathLst>
                <a:path w="189229" h="184150">
                  <a:moveTo>
                    <a:pt x="69842" y="0"/>
                  </a:moveTo>
                  <a:lnTo>
                    <a:pt x="0" y="183856"/>
                  </a:lnTo>
                  <a:lnTo>
                    <a:pt x="188990" y="129415"/>
                  </a:lnTo>
                  <a:lnTo>
                    <a:pt x="6984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964713" y="2901199"/>
            <a:ext cx="5064125" cy="1556385"/>
          </a:xfrm>
          <a:prstGeom prst="rect">
            <a:avLst/>
          </a:prstGeom>
          <a:solidFill>
            <a:srgbClr val="F5E470"/>
          </a:solidFill>
        </p:spPr>
        <p:txBody>
          <a:bodyPr vert="horz" wrap="square" lIns="0" tIns="288925" rIns="0" bIns="0" rtlCol="0">
            <a:spAutoFit/>
          </a:bodyPr>
          <a:lstStyle/>
          <a:p>
            <a:pPr marL="1571625" marR="900430" indent="-663575">
              <a:lnSpc>
                <a:spcPct val="110400"/>
              </a:lnSpc>
              <a:spcBef>
                <a:spcPts val="2275"/>
              </a:spcBef>
            </a:pPr>
            <a:r>
              <a:rPr sz="2800" spc="-210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pp</a:t>
            </a:r>
            <a:r>
              <a:rPr sz="2800" spc="100" dirty="0">
                <a:solidFill>
                  <a:srgbClr val="444444"/>
                </a:solidFill>
                <a:latin typeface="Arial"/>
                <a:cs typeface="Arial"/>
              </a:rPr>
              <a:t>li</a:t>
            </a:r>
            <a:r>
              <a:rPr sz="2800" spc="7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19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800" spc="10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800" spc="5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20" dirty="0">
                <a:solidFill>
                  <a:srgbClr val="444444"/>
                </a:solidFill>
                <a:latin typeface="Arial"/>
                <a:cs typeface="Arial"/>
              </a:rPr>
              <a:t>on  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web</a:t>
            </a:r>
            <a:r>
              <a:rPr sz="28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444444"/>
                </a:solidFill>
                <a:latin typeface="Arial"/>
                <a:cs typeface="Arial"/>
              </a:rPr>
              <a:t>servers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79111" y="4706501"/>
            <a:ext cx="1154198" cy="1154198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839495" y="9508855"/>
            <a:ext cx="3254375" cy="1085850"/>
            <a:chOff x="4839495" y="9508855"/>
            <a:chExt cx="3254375" cy="108585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6919" y="9728391"/>
              <a:ext cx="1776935" cy="5997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495" y="9508855"/>
              <a:ext cx="1536119" cy="108526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075722" y="7672713"/>
            <a:ext cx="5064125" cy="1556385"/>
          </a:xfrm>
          <a:prstGeom prst="rect">
            <a:avLst/>
          </a:prstGeom>
          <a:solidFill>
            <a:srgbClr val="F5E470"/>
          </a:solidFill>
        </p:spPr>
        <p:txBody>
          <a:bodyPr vert="horz" wrap="square" lIns="0" tIns="288925" rIns="0" bIns="0" rtlCol="0">
            <a:spAutoFit/>
          </a:bodyPr>
          <a:lstStyle/>
          <a:p>
            <a:pPr marL="1548130" marR="1421765" indent="-118745">
              <a:lnSpc>
                <a:spcPct val="110400"/>
              </a:lnSpc>
              <a:spcBef>
                <a:spcPts val="2275"/>
              </a:spcBef>
            </a:pPr>
            <a:r>
              <a:rPr sz="2800" spc="25" dirty="0">
                <a:solidFill>
                  <a:srgbClr val="444444"/>
                </a:solidFill>
                <a:latin typeface="Arial"/>
                <a:cs typeface="Arial"/>
              </a:rPr>
              <a:t>Native</a:t>
            </a:r>
            <a:r>
              <a:rPr sz="2800" spc="-1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mobile </a:t>
            </a:r>
            <a:r>
              <a:rPr sz="2800" spc="-7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444444"/>
                </a:solidFill>
                <a:latin typeface="Arial"/>
                <a:cs typeface="Arial"/>
              </a:rPr>
              <a:t>applications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84718" y="9474390"/>
            <a:ext cx="1154198" cy="115419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44174" y="9565168"/>
            <a:ext cx="983819" cy="98381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1964713" y="7663284"/>
            <a:ext cx="5064125" cy="1556385"/>
          </a:xfrm>
          <a:prstGeom prst="rect">
            <a:avLst/>
          </a:prstGeom>
          <a:solidFill>
            <a:srgbClr val="F5E470"/>
          </a:solidFill>
        </p:spPr>
        <p:txBody>
          <a:bodyPr vert="horz" wrap="square" lIns="0" tIns="288925" rIns="0" bIns="0" rtlCol="0">
            <a:spAutoFit/>
          </a:bodyPr>
          <a:lstStyle/>
          <a:p>
            <a:pPr marL="1548130" marR="1320800" indent="-220345">
              <a:lnSpc>
                <a:spcPct val="110400"/>
              </a:lnSpc>
              <a:spcBef>
                <a:spcPts val="2275"/>
              </a:spcBef>
            </a:pPr>
            <a:r>
              <a:rPr sz="2800" spc="25" dirty="0">
                <a:solidFill>
                  <a:srgbClr val="444444"/>
                </a:solidFill>
                <a:latin typeface="Arial"/>
                <a:cs typeface="Arial"/>
              </a:rPr>
              <a:t>Native</a:t>
            </a:r>
            <a:r>
              <a:rPr sz="2800" spc="-1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desktop </a:t>
            </a:r>
            <a:r>
              <a:rPr sz="2800" spc="-7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444444"/>
                </a:solidFill>
                <a:latin typeface="Arial"/>
                <a:cs typeface="Arial"/>
              </a:rPr>
              <a:t>applications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79111" y="9456737"/>
            <a:ext cx="1154198" cy="1154198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939265" y="6501225"/>
            <a:ext cx="476821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100% 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based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JavaScript.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They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might </a:t>
            </a:r>
            <a:r>
              <a:rPr sz="2150" spc="-5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go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away, </a:t>
            </a:r>
            <a:r>
              <a:rPr sz="2150" b="1" spc="-55" dirty="0">
                <a:solidFill>
                  <a:srgbClr val="F2425D"/>
                </a:solidFill>
                <a:latin typeface="Arial"/>
                <a:cs typeface="Arial"/>
              </a:rPr>
              <a:t>but</a:t>
            </a:r>
            <a:r>
              <a:rPr sz="2150" b="1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55" dirty="0">
                <a:solidFill>
                  <a:srgbClr val="F2425D"/>
                </a:solidFill>
                <a:latin typeface="Arial"/>
                <a:cs typeface="Arial"/>
              </a:rPr>
              <a:t>JavaScript</a:t>
            </a:r>
            <a:r>
              <a:rPr sz="2150" b="1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85" dirty="0">
                <a:solidFill>
                  <a:srgbClr val="F2425D"/>
                </a:solidFill>
                <a:latin typeface="Arial"/>
                <a:cs typeface="Arial"/>
              </a:rPr>
              <a:t>won’t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!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254320" y="2287582"/>
            <a:ext cx="662305" cy="492125"/>
            <a:chOff x="14254320" y="2287582"/>
            <a:chExt cx="662305" cy="492125"/>
          </a:xfrm>
        </p:grpSpPr>
        <p:sp>
          <p:nvSpPr>
            <p:cNvPr id="36" name="object 36"/>
            <p:cNvSpPr/>
            <p:nvPr/>
          </p:nvSpPr>
          <p:spPr>
            <a:xfrm>
              <a:off x="14326439" y="2308524"/>
              <a:ext cx="569595" cy="328930"/>
            </a:xfrm>
            <a:custGeom>
              <a:avLst/>
              <a:gdLst/>
              <a:ahLst/>
              <a:cxnLst/>
              <a:rect l="l" t="t" r="r" b="b"/>
              <a:pathLst>
                <a:path w="569594" h="328930">
                  <a:moveTo>
                    <a:pt x="569195" y="0"/>
                  </a:moveTo>
                  <a:lnTo>
                    <a:pt x="514438" y="4249"/>
                  </a:lnTo>
                  <a:lnTo>
                    <a:pt x="461943" y="11247"/>
                  </a:lnTo>
                  <a:lnTo>
                    <a:pt x="411710" y="20995"/>
                  </a:lnTo>
                  <a:lnTo>
                    <a:pt x="363739" y="33493"/>
                  </a:lnTo>
                  <a:lnTo>
                    <a:pt x="318029" y="48741"/>
                  </a:lnTo>
                  <a:lnTo>
                    <a:pt x="274582" y="66738"/>
                  </a:lnTo>
                  <a:lnTo>
                    <a:pt x="233397" y="87484"/>
                  </a:lnTo>
                  <a:lnTo>
                    <a:pt x="194474" y="110981"/>
                  </a:lnTo>
                  <a:lnTo>
                    <a:pt x="157813" y="137227"/>
                  </a:lnTo>
                  <a:lnTo>
                    <a:pt x="123414" y="166222"/>
                  </a:lnTo>
                  <a:lnTo>
                    <a:pt x="91277" y="197967"/>
                  </a:lnTo>
                  <a:lnTo>
                    <a:pt x="61403" y="232462"/>
                  </a:lnTo>
                  <a:lnTo>
                    <a:pt x="33790" y="269706"/>
                  </a:lnTo>
                  <a:lnTo>
                    <a:pt x="8439" y="309700"/>
                  </a:lnTo>
                  <a:lnTo>
                    <a:pt x="0" y="32891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54320" y="2582905"/>
              <a:ext cx="161290" cy="196850"/>
            </a:xfrm>
            <a:custGeom>
              <a:avLst/>
              <a:gdLst/>
              <a:ahLst/>
              <a:cxnLst/>
              <a:rect l="l" t="t" r="r" b="b"/>
              <a:pathLst>
                <a:path w="161290" h="196850">
                  <a:moveTo>
                    <a:pt x="0" y="0"/>
                  </a:moveTo>
                  <a:lnTo>
                    <a:pt x="9811" y="196429"/>
                  </a:lnTo>
                  <a:lnTo>
                    <a:pt x="161073" y="70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5038652" y="2124153"/>
            <a:ext cx="18415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Back-end</a:t>
            </a:r>
            <a:r>
              <a:rPr sz="2150" spc="-1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apps</a:t>
            </a:r>
            <a:endParaRPr sz="21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75474" y="2109944"/>
            <a:ext cx="18846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Front-end</a:t>
            </a:r>
            <a:r>
              <a:rPr sz="2150" spc="-1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Arial"/>
                <a:cs typeface="Arial"/>
              </a:rPr>
              <a:t>apps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4520" cy="216745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 marR="421005">
              <a:lnSpc>
                <a:spcPts val="5280"/>
              </a:lnSpc>
              <a:spcBef>
                <a:spcPts val="1805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PRIMITIVES VS. OBJECTS (PRIMITIVE  VS. REFERENCE TYPES)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88975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96439" algn="l"/>
                <a:tab pos="4724400" algn="l"/>
                <a:tab pos="6793230" algn="l"/>
                <a:tab pos="7844790" algn="l"/>
                <a:tab pos="8869045" algn="l"/>
                <a:tab pos="1176020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REVIEW: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PRIMITIVES,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OBJECTS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AN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ENGINE</a:t>
            </a:r>
          </a:p>
        </p:txBody>
      </p:sp>
      <p:sp>
        <p:nvSpPr>
          <p:cNvPr id="4" name="object 4"/>
          <p:cNvSpPr/>
          <p:nvPr/>
        </p:nvSpPr>
        <p:spPr>
          <a:xfrm>
            <a:off x="6864532" y="2648256"/>
            <a:ext cx="6375400" cy="6347460"/>
          </a:xfrm>
          <a:custGeom>
            <a:avLst/>
            <a:gdLst/>
            <a:ahLst/>
            <a:cxnLst/>
            <a:rect l="l" t="t" r="r" b="b"/>
            <a:pathLst>
              <a:path w="6375400" h="6347459">
                <a:moveTo>
                  <a:pt x="6375036" y="0"/>
                </a:moveTo>
                <a:lnTo>
                  <a:pt x="0" y="0"/>
                </a:lnTo>
                <a:lnTo>
                  <a:pt x="0" y="6346895"/>
                </a:lnTo>
                <a:lnTo>
                  <a:pt x="6375036" y="6346895"/>
                </a:lnTo>
                <a:lnTo>
                  <a:pt x="6375036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29336" y="3106037"/>
            <a:ext cx="13550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7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950" b="1" spc="-170" dirty="0">
                <a:solidFill>
                  <a:srgbClr val="444444"/>
                </a:solidFill>
                <a:latin typeface="Arial"/>
                <a:cs typeface="Arial"/>
              </a:rPr>
              <a:t>NG</a:t>
            </a:r>
            <a:r>
              <a:rPr sz="2950" b="1" spc="5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950" b="1" spc="-150" dirty="0">
                <a:solidFill>
                  <a:srgbClr val="444444"/>
                </a:solidFill>
                <a:latin typeface="Arial"/>
                <a:cs typeface="Arial"/>
              </a:rPr>
              <a:t>NE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84855" y="3081570"/>
            <a:ext cx="8201659" cy="4827905"/>
            <a:chOff x="4384855" y="3081570"/>
            <a:chExt cx="8201659" cy="48279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4773" y="3081570"/>
              <a:ext cx="509244" cy="5092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59788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2240134" y="0"/>
                  </a:moveTo>
                  <a:lnTo>
                    <a:pt x="0" y="0"/>
                  </a:lnTo>
                  <a:lnTo>
                    <a:pt x="0" y="3733557"/>
                  </a:lnTo>
                  <a:lnTo>
                    <a:pt x="2240134" y="3733557"/>
                  </a:lnTo>
                  <a:lnTo>
                    <a:pt x="2240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59788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0" y="0"/>
                  </a:moveTo>
                  <a:lnTo>
                    <a:pt x="2240134" y="0"/>
                  </a:lnTo>
                  <a:lnTo>
                    <a:pt x="2240134" y="3733557"/>
                  </a:lnTo>
                  <a:lnTo>
                    <a:pt x="0" y="3733557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04176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2240134" y="0"/>
                  </a:moveTo>
                  <a:lnTo>
                    <a:pt x="0" y="0"/>
                  </a:lnTo>
                  <a:lnTo>
                    <a:pt x="0" y="3733557"/>
                  </a:lnTo>
                  <a:lnTo>
                    <a:pt x="2240134" y="3733557"/>
                  </a:lnTo>
                  <a:lnTo>
                    <a:pt x="2240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04176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0" y="0"/>
                  </a:moveTo>
                  <a:lnTo>
                    <a:pt x="2240134" y="0"/>
                  </a:lnTo>
                  <a:lnTo>
                    <a:pt x="2240134" y="3733557"/>
                  </a:lnTo>
                  <a:lnTo>
                    <a:pt x="0" y="3733557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25154" y="4534195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806530" y="5201372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070228" y="5622914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32494" y="6078082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65633" y="6399376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09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60589" y="6111449"/>
              <a:ext cx="3977640" cy="1543685"/>
            </a:xfrm>
            <a:custGeom>
              <a:avLst/>
              <a:gdLst/>
              <a:ahLst/>
              <a:cxnLst/>
              <a:rect l="l" t="t" r="r" b="b"/>
              <a:pathLst>
                <a:path w="3977640" h="1543684">
                  <a:moveTo>
                    <a:pt x="1838515" y="1245019"/>
                  </a:moveTo>
                  <a:lnTo>
                    <a:pt x="0" y="1245019"/>
                  </a:lnTo>
                  <a:lnTo>
                    <a:pt x="0" y="1543151"/>
                  </a:lnTo>
                  <a:lnTo>
                    <a:pt x="1838515" y="1543151"/>
                  </a:lnTo>
                  <a:lnTo>
                    <a:pt x="1838515" y="1245019"/>
                  </a:lnTo>
                  <a:close/>
                </a:path>
                <a:path w="3977640" h="1543684">
                  <a:moveTo>
                    <a:pt x="1838515" y="830008"/>
                  </a:moveTo>
                  <a:lnTo>
                    <a:pt x="0" y="830008"/>
                  </a:lnTo>
                  <a:lnTo>
                    <a:pt x="0" y="1128141"/>
                  </a:lnTo>
                  <a:lnTo>
                    <a:pt x="1838515" y="1128141"/>
                  </a:lnTo>
                  <a:lnTo>
                    <a:pt x="1838515" y="830008"/>
                  </a:lnTo>
                  <a:close/>
                </a:path>
                <a:path w="3977640" h="1543684">
                  <a:moveTo>
                    <a:pt x="1838515" y="415010"/>
                  </a:moveTo>
                  <a:lnTo>
                    <a:pt x="0" y="415010"/>
                  </a:lnTo>
                  <a:lnTo>
                    <a:pt x="0" y="713130"/>
                  </a:lnTo>
                  <a:lnTo>
                    <a:pt x="1838515" y="713130"/>
                  </a:lnTo>
                  <a:lnTo>
                    <a:pt x="1838515" y="415010"/>
                  </a:lnTo>
                  <a:close/>
                </a:path>
                <a:path w="3977640" h="1543684">
                  <a:moveTo>
                    <a:pt x="1838515" y="0"/>
                  </a:moveTo>
                  <a:lnTo>
                    <a:pt x="0" y="0"/>
                  </a:lnTo>
                  <a:lnTo>
                    <a:pt x="0" y="298132"/>
                  </a:lnTo>
                  <a:lnTo>
                    <a:pt x="1838515" y="298132"/>
                  </a:lnTo>
                  <a:lnTo>
                    <a:pt x="1838515" y="0"/>
                  </a:lnTo>
                  <a:close/>
                </a:path>
                <a:path w="3977640" h="1543684">
                  <a:moveTo>
                    <a:pt x="3977500" y="984072"/>
                  </a:moveTo>
                  <a:lnTo>
                    <a:pt x="3601174" y="984072"/>
                  </a:lnTo>
                  <a:lnTo>
                    <a:pt x="3601174" y="1355725"/>
                  </a:lnTo>
                  <a:lnTo>
                    <a:pt x="3977500" y="1355725"/>
                  </a:lnTo>
                  <a:lnTo>
                    <a:pt x="3977500" y="984072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16287" y="5906263"/>
              <a:ext cx="3592195" cy="416559"/>
            </a:xfrm>
            <a:custGeom>
              <a:avLst/>
              <a:gdLst/>
              <a:ahLst/>
              <a:cxnLst/>
              <a:rect l="l" t="t" r="r" b="b"/>
              <a:pathLst>
                <a:path w="3592195" h="416560">
                  <a:moveTo>
                    <a:pt x="0" y="0"/>
                  </a:moveTo>
                  <a:lnTo>
                    <a:pt x="40305" y="15845"/>
                  </a:lnTo>
                  <a:lnTo>
                    <a:pt x="80869" y="31384"/>
                  </a:lnTo>
                  <a:lnTo>
                    <a:pt x="121690" y="46615"/>
                  </a:lnTo>
                  <a:lnTo>
                    <a:pt x="162769" y="61539"/>
                  </a:lnTo>
                  <a:lnTo>
                    <a:pt x="204105" y="76156"/>
                  </a:lnTo>
                  <a:lnTo>
                    <a:pt x="245700" y="90465"/>
                  </a:lnTo>
                  <a:lnTo>
                    <a:pt x="287552" y="104467"/>
                  </a:lnTo>
                  <a:lnTo>
                    <a:pt x="329661" y="118161"/>
                  </a:lnTo>
                  <a:lnTo>
                    <a:pt x="372029" y="131549"/>
                  </a:lnTo>
                  <a:lnTo>
                    <a:pt x="414654" y="144628"/>
                  </a:lnTo>
                  <a:lnTo>
                    <a:pt x="457537" y="157401"/>
                  </a:lnTo>
                  <a:lnTo>
                    <a:pt x="500678" y="169866"/>
                  </a:lnTo>
                  <a:lnTo>
                    <a:pt x="544076" y="182024"/>
                  </a:lnTo>
                  <a:lnTo>
                    <a:pt x="587733" y="193875"/>
                  </a:lnTo>
                  <a:lnTo>
                    <a:pt x="631647" y="205418"/>
                  </a:lnTo>
                  <a:lnTo>
                    <a:pt x="675818" y="216654"/>
                  </a:lnTo>
                  <a:lnTo>
                    <a:pt x="720248" y="227583"/>
                  </a:lnTo>
                  <a:lnTo>
                    <a:pt x="764935" y="238204"/>
                  </a:lnTo>
                  <a:lnTo>
                    <a:pt x="809880" y="248518"/>
                  </a:lnTo>
                  <a:lnTo>
                    <a:pt x="855082" y="258524"/>
                  </a:lnTo>
                  <a:lnTo>
                    <a:pt x="900543" y="268224"/>
                  </a:lnTo>
                  <a:lnTo>
                    <a:pt x="946261" y="277616"/>
                  </a:lnTo>
                  <a:lnTo>
                    <a:pt x="992237" y="286700"/>
                  </a:lnTo>
                  <a:lnTo>
                    <a:pt x="1038470" y="295477"/>
                  </a:lnTo>
                  <a:lnTo>
                    <a:pt x="1084961" y="303947"/>
                  </a:lnTo>
                  <a:lnTo>
                    <a:pt x="1131711" y="312110"/>
                  </a:lnTo>
                  <a:lnTo>
                    <a:pt x="1178717" y="319965"/>
                  </a:lnTo>
                  <a:lnTo>
                    <a:pt x="1225982" y="327513"/>
                  </a:lnTo>
                  <a:lnTo>
                    <a:pt x="1273504" y="334754"/>
                  </a:lnTo>
                  <a:lnTo>
                    <a:pt x="1321284" y="341687"/>
                  </a:lnTo>
                  <a:lnTo>
                    <a:pt x="1369322" y="348313"/>
                  </a:lnTo>
                  <a:lnTo>
                    <a:pt x="1417617" y="354632"/>
                  </a:lnTo>
                  <a:lnTo>
                    <a:pt x="1466170" y="360643"/>
                  </a:lnTo>
                  <a:lnTo>
                    <a:pt x="1514981" y="366347"/>
                  </a:lnTo>
                  <a:lnTo>
                    <a:pt x="1564050" y="371743"/>
                  </a:lnTo>
                  <a:lnTo>
                    <a:pt x="1613376" y="376833"/>
                  </a:lnTo>
                  <a:lnTo>
                    <a:pt x="1662960" y="381615"/>
                  </a:lnTo>
                  <a:lnTo>
                    <a:pt x="1712802" y="386089"/>
                  </a:lnTo>
                  <a:lnTo>
                    <a:pt x="1762902" y="390257"/>
                  </a:lnTo>
                  <a:lnTo>
                    <a:pt x="1813259" y="394117"/>
                  </a:lnTo>
                  <a:lnTo>
                    <a:pt x="1863874" y="397669"/>
                  </a:lnTo>
                  <a:lnTo>
                    <a:pt x="1914747" y="400915"/>
                  </a:lnTo>
                  <a:lnTo>
                    <a:pt x="1965877" y="403853"/>
                  </a:lnTo>
                  <a:lnTo>
                    <a:pt x="2017266" y="406483"/>
                  </a:lnTo>
                  <a:lnTo>
                    <a:pt x="2068912" y="408807"/>
                  </a:lnTo>
                  <a:lnTo>
                    <a:pt x="2120815" y="410823"/>
                  </a:lnTo>
                  <a:lnTo>
                    <a:pt x="2172977" y="412531"/>
                  </a:lnTo>
                  <a:lnTo>
                    <a:pt x="2225396" y="413932"/>
                  </a:lnTo>
                  <a:lnTo>
                    <a:pt x="2278073" y="415026"/>
                  </a:lnTo>
                  <a:lnTo>
                    <a:pt x="2331008" y="415813"/>
                  </a:lnTo>
                  <a:lnTo>
                    <a:pt x="2384200" y="416292"/>
                  </a:lnTo>
                  <a:lnTo>
                    <a:pt x="2437650" y="416464"/>
                  </a:lnTo>
                  <a:lnTo>
                    <a:pt x="2491358" y="416329"/>
                  </a:lnTo>
                  <a:lnTo>
                    <a:pt x="2545324" y="415886"/>
                  </a:lnTo>
                  <a:lnTo>
                    <a:pt x="2599547" y="415136"/>
                  </a:lnTo>
                  <a:lnTo>
                    <a:pt x="2654028" y="414079"/>
                  </a:lnTo>
                  <a:lnTo>
                    <a:pt x="2708767" y="412714"/>
                  </a:lnTo>
                  <a:lnTo>
                    <a:pt x="2763763" y="411042"/>
                  </a:lnTo>
                  <a:lnTo>
                    <a:pt x="2819018" y="409063"/>
                  </a:lnTo>
                  <a:lnTo>
                    <a:pt x="2874530" y="406776"/>
                  </a:lnTo>
                  <a:lnTo>
                    <a:pt x="2930299" y="404183"/>
                  </a:lnTo>
                  <a:lnTo>
                    <a:pt x="2986327" y="401281"/>
                  </a:lnTo>
                  <a:lnTo>
                    <a:pt x="3042612" y="398073"/>
                  </a:lnTo>
                  <a:lnTo>
                    <a:pt x="3099155" y="394557"/>
                  </a:lnTo>
                  <a:lnTo>
                    <a:pt x="3155956" y="390733"/>
                  </a:lnTo>
                  <a:lnTo>
                    <a:pt x="3213014" y="386603"/>
                  </a:lnTo>
                  <a:lnTo>
                    <a:pt x="3270330" y="382165"/>
                  </a:lnTo>
                  <a:lnTo>
                    <a:pt x="3327904" y="377419"/>
                  </a:lnTo>
                  <a:lnTo>
                    <a:pt x="3385736" y="372367"/>
                  </a:lnTo>
                  <a:lnTo>
                    <a:pt x="3443825" y="367007"/>
                  </a:lnTo>
                  <a:lnTo>
                    <a:pt x="3502172" y="361339"/>
                  </a:lnTo>
                  <a:lnTo>
                    <a:pt x="3560777" y="355365"/>
                  </a:lnTo>
                  <a:lnTo>
                    <a:pt x="3591996" y="351796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62804" y="6136790"/>
              <a:ext cx="264160" cy="250190"/>
            </a:xfrm>
            <a:custGeom>
              <a:avLst/>
              <a:gdLst/>
              <a:ahLst/>
              <a:cxnLst/>
              <a:rect l="l" t="t" r="r" b="b"/>
              <a:pathLst>
                <a:path w="264159" h="250189">
                  <a:moveTo>
                    <a:pt x="0" y="0"/>
                  </a:moveTo>
                  <a:lnTo>
                    <a:pt x="28539" y="249675"/>
                  </a:lnTo>
                  <a:lnTo>
                    <a:pt x="263944" y="96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713569" y="8160177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CA</a:t>
            </a:r>
            <a:r>
              <a:rPr sz="2600" b="1" spc="-17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b="1" spc="-16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b="1" spc="-21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AC</a:t>
            </a:r>
            <a:r>
              <a:rPr sz="2600" b="1" spc="-17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80357" y="8160177"/>
            <a:ext cx="8883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14" dirty="0">
                <a:solidFill>
                  <a:srgbClr val="444444"/>
                </a:solidFill>
                <a:latin typeface="Arial"/>
                <a:cs typeface="Arial"/>
              </a:rPr>
              <a:t>HE</a:t>
            </a:r>
            <a:r>
              <a:rPr sz="2600" b="1" spc="-19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600" b="1" spc="-2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81745" y="2637786"/>
            <a:ext cx="3334385" cy="5673725"/>
            <a:chOff x="881745" y="2637786"/>
            <a:chExt cx="3334385" cy="5673725"/>
          </a:xfrm>
        </p:grpSpPr>
        <p:sp>
          <p:nvSpPr>
            <p:cNvPr id="23" name="object 23"/>
            <p:cNvSpPr/>
            <p:nvPr/>
          </p:nvSpPr>
          <p:spPr>
            <a:xfrm>
              <a:off x="881745" y="2637786"/>
              <a:ext cx="3334385" cy="5673725"/>
            </a:xfrm>
            <a:custGeom>
              <a:avLst/>
              <a:gdLst/>
              <a:ahLst/>
              <a:cxnLst/>
              <a:rect l="l" t="t" r="r" b="b"/>
              <a:pathLst>
                <a:path w="3334385" h="5673725">
                  <a:moveTo>
                    <a:pt x="3334248" y="0"/>
                  </a:moveTo>
                  <a:lnTo>
                    <a:pt x="0" y="0"/>
                  </a:lnTo>
                  <a:lnTo>
                    <a:pt x="0" y="5673519"/>
                  </a:lnTo>
                  <a:lnTo>
                    <a:pt x="3334248" y="5673519"/>
                  </a:lnTo>
                  <a:lnTo>
                    <a:pt x="333424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627" y="2797111"/>
              <a:ext cx="3018485" cy="8344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4061323"/>
              <a:ext cx="261772" cy="2617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4651881"/>
              <a:ext cx="261772" cy="2617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5242439"/>
              <a:ext cx="261772" cy="2617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5832997"/>
              <a:ext cx="261772" cy="2617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6423555"/>
              <a:ext cx="261772" cy="2617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7014112"/>
              <a:ext cx="261772" cy="2617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7604671"/>
              <a:ext cx="261772" cy="26177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81745" y="2637786"/>
            <a:ext cx="3334385" cy="5673725"/>
          </a:xfrm>
          <a:prstGeom prst="rect">
            <a:avLst/>
          </a:prstGeom>
        </p:spPr>
        <p:txBody>
          <a:bodyPr vert="horz" wrap="square" lIns="0" tIns="265430" rIns="0" bIns="0" rtlCol="0">
            <a:spAutoFit/>
          </a:bodyPr>
          <a:lstStyle/>
          <a:p>
            <a:pPr marL="767715">
              <a:lnSpc>
                <a:spcPct val="100000"/>
              </a:lnSpc>
              <a:spcBef>
                <a:spcPts val="2090"/>
              </a:spcBef>
            </a:pPr>
            <a:r>
              <a:rPr sz="3700" b="1" spc="-365" dirty="0">
                <a:solidFill>
                  <a:srgbClr val="FAFBFB"/>
                </a:solidFill>
                <a:latin typeface="Calibri"/>
                <a:cs typeface="Calibri"/>
              </a:rPr>
              <a:t>PRIMITIVES</a:t>
            </a:r>
            <a:endParaRPr sz="3700">
              <a:latin typeface="Calibri"/>
              <a:cs typeface="Calibri"/>
            </a:endParaRPr>
          </a:p>
          <a:p>
            <a:pPr marL="969010" marR="1006475">
              <a:lnSpc>
                <a:spcPct val="168500"/>
              </a:lnSpc>
              <a:spcBef>
                <a:spcPts val="2490"/>
              </a:spcBef>
            </a:pP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Number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String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Boolean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nd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spc="155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d 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Null 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Symbol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BigInt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5888103" y="2648257"/>
            <a:ext cx="3334385" cy="3862704"/>
            <a:chOff x="15888103" y="2648257"/>
            <a:chExt cx="3334385" cy="3862704"/>
          </a:xfrm>
        </p:grpSpPr>
        <p:sp>
          <p:nvSpPr>
            <p:cNvPr id="34" name="object 34"/>
            <p:cNvSpPr/>
            <p:nvPr/>
          </p:nvSpPr>
          <p:spPr>
            <a:xfrm>
              <a:off x="15888103" y="2648257"/>
              <a:ext cx="3334385" cy="3862704"/>
            </a:xfrm>
            <a:custGeom>
              <a:avLst/>
              <a:gdLst/>
              <a:ahLst/>
              <a:cxnLst/>
              <a:rect l="l" t="t" r="r" b="b"/>
              <a:pathLst>
                <a:path w="3334384" h="3862704">
                  <a:moveTo>
                    <a:pt x="3334248" y="0"/>
                  </a:moveTo>
                  <a:lnTo>
                    <a:pt x="0" y="0"/>
                  </a:lnTo>
                  <a:lnTo>
                    <a:pt x="0" y="3862440"/>
                  </a:lnTo>
                  <a:lnTo>
                    <a:pt x="3334248" y="3862440"/>
                  </a:lnTo>
                  <a:lnTo>
                    <a:pt x="333424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45983" y="2807582"/>
              <a:ext cx="3018485" cy="83442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7" y="4071794"/>
              <a:ext cx="261772" cy="26177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7" y="4662352"/>
              <a:ext cx="261772" cy="26177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7" y="5252910"/>
              <a:ext cx="261772" cy="2617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7" y="5843468"/>
              <a:ext cx="261772" cy="26177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5888103" y="2648257"/>
            <a:ext cx="3334385" cy="3862704"/>
          </a:xfrm>
          <a:prstGeom prst="rect">
            <a:avLst/>
          </a:prstGeom>
        </p:spPr>
        <p:txBody>
          <a:bodyPr vert="horz" wrap="square" lIns="0" tIns="265430" rIns="0" bIns="0" rtlCol="0">
            <a:spAutoFit/>
          </a:bodyPr>
          <a:lstStyle/>
          <a:p>
            <a:pPr marL="972819">
              <a:lnSpc>
                <a:spcPct val="100000"/>
              </a:lnSpc>
              <a:spcBef>
                <a:spcPts val="2090"/>
              </a:spcBef>
            </a:pPr>
            <a:r>
              <a:rPr sz="3700" b="1" spc="-315" dirty="0">
                <a:solidFill>
                  <a:srgbClr val="FAFBFB"/>
                </a:solidFill>
                <a:latin typeface="Calibri"/>
                <a:cs typeface="Calibri"/>
              </a:rPr>
              <a:t>OBJECTS</a:t>
            </a:r>
            <a:endParaRPr sz="3700" dirty="0">
              <a:latin typeface="Calibri"/>
              <a:cs typeface="Calibri"/>
            </a:endParaRPr>
          </a:p>
          <a:p>
            <a:pPr marL="907415" marR="739140">
              <a:lnSpc>
                <a:spcPct val="168500"/>
              </a:lnSpc>
              <a:spcBef>
                <a:spcPts val="2490"/>
              </a:spcBef>
            </a:pP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Object</a:t>
            </a:r>
            <a:r>
              <a:rPr sz="2300" spc="-1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literal </a:t>
            </a:r>
            <a:r>
              <a:rPr sz="2300" spc="-6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Arrays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Functions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300" spc="-745" dirty="0">
                <a:solidFill>
                  <a:srgbClr val="444444"/>
                </a:solidFill>
                <a:latin typeface="Arial"/>
                <a:cs typeface="Arial"/>
              </a:rPr>
              <a:t>…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41875" y="5593119"/>
            <a:ext cx="14954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300" b="1" spc="-13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300" b="1" spc="-21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300" b="1" spc="-140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300" b="1" spc="-210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300" b="1" spc="-150" dirty="0">
                <a:solidFill>
                  <a:srgbClr val="F2425D"/>
                </a:solidFill>
                <a:latin typeface="Arial"/>
                <a:cs typeface="Arial"/>
              </a:rPr>
              <a:t>D</a:t>
            </a:r>
            <a:r>
              <a:rPr sz="2300" b="1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spc="3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300" b="1" spc="-30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460561" y="4662366"/>
            <a:ext cx="4277995" cy="472440"/>
            <a:chOff x="11460561" y="4662366"/>
            <a:chExt cx="4277995" cy="472440"/>
          </a:xfrm>
        </p:grpSpPr>
        <p:sp>
          <p:nvSpPr>
            <p:cNvPr id="43" name="object 43"/>
            <p:cNvSpPr/>
            <p:nvPr/>
          </p:nvSpPr>
          <p:spPr>
            <a:xfrm>
              <a:off x="11674408" y="4693779"/>
              <a:ext cx="4032885" cy="326390"/>
            </a:xfrm>
            <a:custGeom>
              <a:avLst/>
              <a:gdLst/>
              <a:ahLst/>
              <a:cxnLst/>
              <a:rect l="l" t="t" r="r" b="b"/>
              <a:pathLst>
                <a:path w="4032884" h="326389">
                  <a:moveTo>
                    <a:pt x="4032344" y="146004"/>
                  </a:moveTo>
                  <a:lnTo>
                    <a:pt x="3990028" y="137102"/>
                  </a:lnTo>
                  <a:lnTo>
                    <a:pt x="3947518" y="128480"/>
                  </a:lnTo>
                  <a:lnTo>
                    <a:pt x="3904812" y="120139"/>
                  </a:lnTo>
                  <a:lnTo>
                    <a:pt x="3861911" y="112077"/>
                  </a:lnTo>
                  <a:lnTo>
                    <a:pt x="3818815" y="104295"/>
                  </a:lnTo>
                  <a:lnTo>
                    <a:pt x="3775523" y="96793"/>
                  </a:lnTo>
                  <a:lnTo>
                    <a:pt x="3732037" y="89571"/>
                  </a:lnTo>
                  <a:lnTo>
                    <a:pt x="3688356" y="82629"/>
                  </a:lnTo>
                  <a:lnTo>
                    <a:pt x="3644479" y="75967"/>
                  </a:lnTo>
                  <a:lnTo>
                    <a:pt x="3600408" y="69584"/>
                  </a:lnTo>
                  <a:lnTo>
                    <a:pt x="3556141" y="63482"/>
                  </a:lnTo>
                  <a:lnTo>
                    <a:pt x="3511679" y="57660"/>
                  </a:lnTo>
                  <a:lnTo>
                    <a:pt x="3467023" y="52117"/>
                  </a:lnTo>
                  <a:lnTo>
                    <a:pt x="3422171" y="46855"/>
                  </a:lnTo>
                  <a:lnTo>
                    <a:pt x="3377124" y="41872"/>
                  </a:lnTo>
                  <a:lnTo>
                    <a:pt x="3331882" y="37170"/>
                  </a:lnTo>
                  <a:lnTo>
                    <a:pt x="3286444" y="32747"/>
                  </a:lnTo>
                  <a:lnTo>
                    <a:pt x="3240812" y="28604"/>
                  </a:lnTo>
                  <a:lnTo>
                    <a:pt x="3194985" y="24741"/>
                  </a:lnTo>
                  <a:lnTo>
                    <a:pt x="3148962" y="21159"/>
                  </a:lnTo>
                  <a:lnTo>
                    <a:pt x="3102744" y="17856"/>
                  </a:lnTo>
                  <a:lnTo>
                    <a:pt x="3056332" y="14833"/>
                  </a:lnTo>
                  <a:lnTo>
                    <a:pt x="3009724" y="12090"/>
                  </a:lnTo>
                  <a:lnTo>
                    <a:pt x="2962921" y="9627"/>
                  </a:lnTo>
                  <a:lnTo>
                    <a:pt x="2915923" y="7443"/>
                  </a:lnTo>
                  <a:lnTo>
                    <a:pt x="2868730" y="5540"/>
                  </a:lnTo>
                  <a:lnTo>
                    <a:pt x="2821342" y="3917"/>
                  </a:lnTo>
                  <a:lnTo>
                    <a:pt x="2773758" y="2574"/>
                  </a:lnTo>
                  <a:lnTo>
                    <a:pt x="2725980" y="1510"/>
                  </a:lnTo>
                  <a:lnTo>
                    <a:pt x="2678007" y="727"/>
                  </a:lnTo>
                  <a:lnTo>
                    <a:pt x="2629838" y="223"/>
                  </a:lnTo>
                  <a:lnTo>
                    <a:pt x="2581474" y="0"/>
                  </a:lnTo>
                  <a:lnTo>
                    <a:pt x="2532915" y="56"/>
                  </a:lnTo>
                  <a:lnTo>
                    <a:pt x="2484162" y="392"/>
                  </a:lnTo>
                  <a:lnTo>
                    <a:pt x="2435213" y="1008"/>
                  </a:lnTo>
                  <a:lnTo>
                    <a:pt x="2386069" y="1904"/>
                  </a:lnTo>
                  <a:lnTo>
                    <a:pt x="2336729" y="3081"/>
                  </a:lnTo>
                  <a:lnTo>
                    <a:pt x="2287195" y="4537"/>
                  </a:lnTo>
                  <a:lnTo>
                    <a:pt x="2237466" y="6272"/>
                  </a:lnTo>
                  <a:lnTo>
                    <a:pt x="2187541" y="8288"/>
                  </a:lnTo>
                  <a:lnTo>
                    <a:pt x="2137422" y="10584"/>
                  </a:lnTo>
                  <a:lnTo>
                    <a:pt x="2087107" y="13160"/>
                  </a:lnTo>
                  <a:lnTo>
                    <a:pt x="2036597" y="16016"/>
                  </a:lnTo>
                  <a:lnTo>
                    <a:pt x="1985893" y="19151"/>
                  </a:lnTo>
                  <a:lnTo>
                    <a:pt x="1934993" y="22567"/>
                  </a:lnTo>
                  <a:lnTo>
                    <a:pt x="1883898" y="26262"/>
                  </a:lnTo>
                  <a:lnTo>
                    <a:pt x="1832607" y="30238"/>
                  </a:lnTo>
                  <a:lnTo>
                    <a:pt x="1781122" y="34493"/>
                  </a:lnTo>
                  <a:lnTo>
                    <a:pt x="1729442" y="39029"/>
                  </a:lnTo>
                  <a:lnTo>
                    <a:pt x="1677566" y="43844"/>
                  </a:lnTo>
                  <a:lnTo>
                    <a:pt x="1625496" y="48939"/>
                  </a:lnTo>
                  <a:lnTo>
                    <a:pt x="1573230" y="54314"/>
                  </a:lnTo>
                  <a:lnTo>
                    <a:pt x="1520770" y="59969"/>
                  </a:lnTo>
                  <a:lnTo>
                    <a:pt x="1468114" y="65904"/>
                  </a:lnTo>
                  <a:lnTo>
                    <a:pt x="1415263" y="72119"/>
                  </a:lnTo>
                  <a:lnTo>
                    <a:pt x="1362217" y="78614"/>
                  </a:lnTo>
                  <a:lnTo>
                    <a:pt x="1308976" y="85389"/>
                  </a:lnTo>
                  <a:lnTo>
                    <a:pt x="1255540" y="92444"/>
                  </a:lnTo>
                  <a:lnTo>
                    <a:pt x="1201908" y="99778"/>
                  </a:lnTo>
                  <a:lnTo>
                    <a:pt x="1148082" y="107393"/>
                  </a:lnTo>
                  <a:lnTo>
                    <a:pt x="1094060" y="115287"/>
                  </a:lnTo>
                  <a:lnTo>
                    <a:pt x="1039844" y="123462"/>
                  </a:lnTo>
                  <a:lnTo>
                    <a:pt x="985432" y="131916"/>
                  </a:lnTo>
                  <a:lnTo>
                    <a:pt x="930825" y="140651"/>
                  </a:lnTo>
                  <a:lnTo>
                    <a:pt x="876023" y="149665"/>
                  </a:lnTo>
                  <a:lnTo>
                    <a:pt x="821026" y="158959"/>
                  </a:lnTo>
                  <a:lnTo>
                    <a:pt x="765834" y="168534"/>
                  </a:lnTo>
                  <a:lnTo>
                    <a:pt x="710447" y="178388"/>
                  </a:lnTo>
                  <a:lnTo>
                    <a:pt x="654865" y="188522"/>
                  </a:lnTo>
                  <a:lnTo>
                    <a:pt x="599088" y="198936"/>
                  </a:lnTo>
                  <a:lnTo>
                    <a:pt x="543115" y="209630"/>
                  </a:lnTo>
                  <a:lnTo>
                    <a:pt x="486948" y="220604"/>
                  </a:lnTo>
                  <a:lnTo>
                    <a:pt x="430585" y="231857"/>
                  </a:lnTo>
                  <a:lnTo>
                    <a:pt x="374027" y="243391"/>
                  </a:lnTo>
                  <a:lnTo>
                    <a:pt x="317274" y="255205"/>
                  </a:lnTo>
                  <a:lnTo>
                    <a:pt x="260326" y="267298"/>
                  </a:lnTo>
                  <a:lnTo>
                    <a:pt x="203183" y="279672"/>
                  </a:lnTo>
                  <a:lnTo>
                    <a:pt x="145845" y="292325"/>
                  </a:lnTo>
                  <a:lnTo>
                    <a:pt x="88312" y="305259"/>
                  </a:lnTo>
                  <a:lnTo>
                    <a:pt x="30583" y="318472"/>
                  </a:lnTo>
                  <a:lnTo>
                    <a:pt x="0" y="325794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460561" y="4890062"/>
              <a:ext cx="273685" cy="244475"/>
            </a:xfrm>
            <a:custGeom>
              <a:avLst/>
              <a:gdLst/>
              <a:ahLst/>
              <a:cxnLst/>
              <a:rect l="l" t="t" r="r" b="b"/>
              <a:pathLst>
                <a:path w="273684" h="244475">
                  <a:moveTo>
                    <a:pt x="215145" y="0"/>
                  </a:moveTo>
                  <a:lnTo>
                    <a:pt x="0" y="180703"/>
                  </a:lnTo>
                  <a:lnTo>
                    <a:pt x="273646" y="244395"/>
                  </a:lnTo>
                  <a:lnTo>
                    <a:pt x="21514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3584949" y="4192831"/>
            <a:ext cx="14954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2300" b="1" spc="-13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300" b="1" spc="-21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2300" b="1" spc="-140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300" b="1" spc="-210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300" b="1" spc="-150" dirty="0">
                <a:solidFill>
                  <a:srgbClr val="F2425D"/>
                </a:solidFill>
                <a:latin typeface="Arial"/>
                <a:cs typeface="Arial"/>
              </a:rPr>
              <a:t>D</a:t>
            </a:r>
            <a:r>
              <a:rPr sz="2300" b="1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spc="3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2300" b="1" spc="-30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endParaRPr sz="2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53511" y="9310037"/>
            <a:ext cx="25908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35" dirty="0">
                <a:solidFill>
                  <a:srgbClr val="F2425D"/>
                </a:solidFill>
                <a:latin typeface="Arial"/>
                <a:cs typeface="Arial"/>
              </a:rPr>
              <a:t>PRIMITIVE</a:t>
            </a:r>
            <a:r>
              <a:rPr sz="2450" b="1" spc="-1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50" b="1" spc="-90" dirty="0">
                <a:solidFill>
                  <a:srgbClr val="F2425D"/>
                </a:solidFill>
                <a:latin typeface="Arial"/>
                <a:cs typeface="Arial"/>
              </a:rPr>
              <a:t>TYPES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442067" y="8531914"/>
            <a:ext cx="213995" cy="673100"/>
            <a:chOff x="2442067" y="8531914"/>
            <a:chExt cx="213995" cy="673100"/>
          </a:xfrm>
        </p:grpSpPr>
        <p:sp>
          <p:nvSpPr>
            <p:cNvPr id="48" name="object 48"/>
            <p:cNvSpPr/>
            <p:nvPr/>
          </p:nvSpPr>
          <p:spPr>
            <a:xfrm>
              <a:off x="2548870" y="8719343"/>
              <a:ext cx="0" cy="485775"/>
            </a:xfrm>
            <a:custGeom>
              <a:avLst/>
              <a:gdLst/>
              <a:ahLst/>
              <a:cxnLst/>
              <a:rect l="l" t="t" r="r" b="b"/>
              <a:pathLst>
                <a:path h="485775">
                  <a:moveTo>
                    <a:pt x="0" y="485536"/>
                  </a:moveTo>
                  <a:lnTo>
                    <a:pt x="0" y="26177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42067" y="8531914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106803" y="0"/>
                  </a:moveTo>
                  <a:lnTo>
                    <a:pt x="0" y="213606"/>
                  </a:lnTo>
                  <a:lnTo>
                    <a:pt x="213606" y="213606"/>
                  </a:lnTo>
                  <a:lnTo>
                    <a:pt x="10680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6111322" y="7533270"/>
            <a:ext cx="28879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10080" algn="l"/>
              </a:tabLst>
            </a:pPr>
            <a:r>
              <a:rPr sz="2450" b="1" spc="-140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450" b="1" spc="-21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450" b="1" spc="-75" dirty="0">
                <a:solidFill>
                  <a:srgbClr val="F2425D"/>
                </a:solidFill>
                <a:latin typeface="Arial"/>
                <a:cs typeface="Arial"/>
              </a:rPr>
              <a:t>F</a:t>
            </a:r>
            <a:r>
              <a:rPr sz="2450" b="1" spc="-21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450" b="1" spc="-140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450" b="1" spc="-21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450" b="1" spc="-105" dirty="0">
                <a:solidFill>
                  <a:srgbClr val="F2425D"/>
                </a:solidFill>
                <a:latin typeface="Arial"/>
                <a:cs typeface="Arial"/>
              </a:rPr>
              <a:t>NC</a:t>
            </a:r>
            <a:r>
              <a:rPr sz="2450" b="1" spc="-21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450" b="1" dirty="0">
                <a:solidFill>
                  <a:srgbClr val="F2425D"/>
                </a:solidFill>
                <a:latin typeface="Arial"/>
                <a:cs typeface="Arial"/>
              </a:rPr>
              <a:t>	</a:t>
            </a:r>
            <a:r>
              <a:rPr sz="2450" b="1" spc="-6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2450" b="1" spc="-75" dirty="0">
                <a:solidFill>
                  <a:srgbClr val="F2425D"/>
                </a:solidFill>
                <a:latin typeface="Arial"/>
                <a:cs typeface="Arial"/>
              </a:rPr>
              <a:t>Y</a:t>
            </a:r>
            <a:r>
              <a:rPr sz="2450" b="1" spc="-25" dirty="0">
                <a:solidFill>
                  <a:srgbClr val="F2425D"/>
                </a:solidFill>
                <a:latin typeface="Arial"/>
                <a:cs typeface="Arial"/>
              </a:rPr>
              <a:t>P</a:t>
            </a:r>
            <a:r>
              <a:rPr sz="2450" b="1" spc="-21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2450" b="1" spc="-70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7448432" y="6731697"/>
            <a:ext cx="213995" cy="673100"/>
            <a:chOff x="17448432" y="6731697"/>
            <a:chExt cx="213995" cy="673100"/>
          </a:xfrm>
        </p:grpSpPr>
        <p:sp>
          <p:nvSpPr>
            <p:cNvPr id="52" name="object 52"/>
            <p:cNvSpPr/>
            <p:nvPr/>
          </p:nvSpPr>
          <p:spPr>
            <a:xfrm>
              <a:off x="17555235" y="6919126"/>
              <a:ext cx="0" cy="485775"/>
            </a:xfrm>
            <a:custGeom>
              <a:avLst/>
              <a:gdLst/>
              <a:ahLst/>
              <a:cxnLst/>
              <a:rect l="l" t="t" r="r" b="b"/>
              <a:pathLst>
                <a:path h="485775">
                  <a:moveTo>
                    <a:pt x="0" y="485536"/>
                  </a:moveTo>
                  <a:lnTo>
                    <a:pt x="0" y="26177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448432" y="673169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106803" y="0"/>
                  </a:moveTo>
                  <a:lnTo>
                    <a:pt x="0" y="213606"/>
                  </a:lnTo>
                  <a:lnTo>
                    <a:pt x="213606" y="213606"/>
                  </a:lnTo>
                  <a:lnTo>
                    <a:pt x="10680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591566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66645" algn="l"/>
                <a:tab pos="3265804" algn="l"/>
                <a:tab pos="580199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PRIMITIVE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VS.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REFERENCE	VALUES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735" y="2336593"/>
            <a:ext cx="4529444" cy="23239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94327" y="2336593"/>
            <a:ext cx="12661265" cy="7931784"/>
            <a:chOff x="6694327" y="2336593"/>
            <a:chExt cx="12661265" cy="7931784"/>
          </a:xfrm>
        </p:grpSpPr>
        <p:sp>
          <p:nvSpPr>
            <p:cNvPr id="6" name="object 6"/>
            <p:cNvSpPr/>
            <p:nvPr/>
          </p:nvSpPr>
          <p:spPr>
            <a:xfrm>
              <a:off x="6694327" y="2336593"/>
              <a:ext cx="12661265" cy="7931784"/>
            </a:xfrm>
            <a:custGeom>
              <a:avLst/>
              <a:gdLst/>
              <a:ahLst/>
              <a:cxnLst/>
              <a:rect l="l" t="t" r="r" b="b"/>
              <a:pathLst>
                <a:path w="12661265" h="7931784">
                  <a:moveTo>
                    <a:pt x="12661268" y="0"/>
                  </a:moveTo>
                  <a:lnTo>
                    <a:pt x="0" y="0"/>
                  </a:lnTo>
                  <a:lnTo>
                    <a:pt x="0" y="7931766"/>
                  </a:lnTo>
                  <a:lnTo>
                    <a:pt x="12661268" y="7931766"/>
                  </a:lnTo>
                  <a:lnTo>
                    <a:pt x="1266126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9297" y="3055120"/>
              <a:ext cx="6284595" cy="6073775"/>
            </a:xfrm>
            <a:custGeom>
              <a:avLst/>
              <a:gdLst/>
              <a:ahLst/>
              <a:cxnLst/>
              <a:rect l="l" t="t" r="r" b="b"/>
              <a:pathLst>
                <a:path w="6284594" h="6073775">
                  <a:moveTo>
                    <a:pt x="6284022" y="0"/>
                  </a:moveTo>
                  <a:lnTo>
                    <a:pt x="0" y="0"/>
                  </a:lnTo>
                  <a:lnTo>
                    <a:pt x="0" y="6073475"/>
                  </a:lnTo>
                  <a:lnTo>
                    <a:pt x="6284022" y="6073475"/>
                  </a:lnTo>
                  <a:lnTo>
                    <a:pt x="6284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9297" y="3055120"/>
              <a:ext cx="6284595" cy="6073775"/>
            </a:xfrm>
            <a:custGeom>
              <a:avLst/>
              <a:gdLst/>
              <a:ahLst/>
              <a:cxnLst/>
              <a:rect l="l" t="t" r="r" b="b"/>
              <a:pathLst>
                <a:path w="6284594" h="6073775">
                  <a:moveTo>
                    <a:pt x="0" y="0"/>
                  </a:moveTo>
                  <a:lnTo>
                    <a:pt x="6284022" y="0"/>
                  </a:lnTo>
                  <a:lnTo>
                    <a:pt x="6284022" y="6073475"/>
                  </a:lnTo>
                  <a:lnTo>
                    <a:pt x="0" y="6073475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88122" y="9421268"/>
            <a:ext cx="20396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b="1" spc="-235" dirty="0">
                <a:solidFill>
                  <a:srgbClr val="444444"/>
                </a:solidFill>
                <a:latin typeface="Arial"/>
                <a:cs typeface="Arial"/>
              </a:rPr>
              <a:t>CA</a:t>
            </a:r>
            <a:r>
              <a:rPr sz="2800" b="1" spc="-20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800" b="1" spc="-19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8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9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800" b="1" spc="-254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800" b="1" spc="-235" dirty="0">
                <a:solidFill>
                  <a:srgbClr val="444444"/>
                </a:solidFill>
                <a:latin typeface="Arial"/>
                <a:cs typeface="Arial"/>
              </a:rPr>
              <a:t>AC</a:t>
            </a:r>
            <a:r>
              <a:rPr sz="2800" b="1" spc="-21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47727" y="9421268"/>
            <a:ext cx="9296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b="1" spc="-150" dirty="0">
                <a:solidFill>
                  <a:srgbClr val="444444"/>
                </a:solidFill>
                <a:latin typeface="Arial"/>
                <a:cs typeface="Arial"/>
              </a:rPr>
              <a:t>HE</a:t>
            </a:r>
            <a:r>
              <a:rPr sz="2800" b="1" spc="-2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b="1" spc="-4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634" y="1866057"/>
            <a:ext cx="282713" cy="28271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9815844" y="3013210"/>
            <a:ext cx="8926195" cy="6157595"/>
            <a:chOff x="9815844" y="3013210"/>
            <a:chExt cx="8926195" cy="6157595"/>
          </a:xfrm>
        </p:grpSpPr>
        <p:sp>
          <p:nvSpPr>
            <p:cNvPr id="13" name="object 13"/>
            <p:cNvSpPr/>
            <p:nvPr/>
          </p:nvSpPr>
          <p:spPr>
            <a:xfrm>
              <a:off x="14511683" y="3055120"/>
              <a:ext cx="4188460" cy="6073775"/>
            </a:xfrm>
            <a:custGeom>
              <a:avLst/>
              <a:gdLst/>
              <a:ahLst/>
              <a:cxnLst/>
              <a:rect l="l" t="t" r="r" b="b"/>
              <a:pathLst>
                <a:path w="4188459" h="6073775">
                  <a:moveTo>
                    <a:pt x="4188354" y="0"/>
                  </a:moveTo>
                  <a:lnTo>
                    <a:pt x="0" y="0"/>
                  </a:lnTo>
                  <a:lnTo>
                    <a:pt x="0" y="6073475"/>
                  </a:lnTo>
                  <a:lnTo>
                    <a:pt x="4188354" y="6073475"/>
                  </a:lnTo>
                  <a:lnTo>
                    <a:pt x="4188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11683" y="3055120"/>
              <a:ext cx="4188460" cy="6073775"/>
            </a:xfrm>
            <a:custGeom>
              <a:avLst/>
              <a:gdLst/>
              <a:ahLst/>
              <a:cxnLst/>
              <a:rect l="l" t="t" r="r" b="b"/>
              <a:pathLst>
                <a:path w="4188459" h="6073775">
                  <a:moveTo>
                    <a:pt x="0" y="0"/>
                  </a:moveTo>
                  <a:lnTo>
                    <a:pt x="4188354" y="0"/>
                  </a:lnTo>
                  <a:lnTo>
                    <a:pt x="4188354" y="6073475"/>
                  </a:lnTo>
                  <a:lnTo>
                    <a:pt x="0" y="6073475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15844" y="4103273"/>
              <a:ext cx="3627754" cy="871855"/>
            </a:xfrm>
            <a:custGeom>
              <a:avLst/>
              <a:gdLst/>
              <a:ahLst/>
              <a:cxnLst/>
              <a:rect l="l" t="t" r="r" b="b"/>
              <a:pathLst>
                <a:path w="3627755" h="871854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15844" y="4974974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19935" y="1829532"/>
            <a:ext cx="34258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30" dirty="0">
                <a:solidFill>
                  <a:srgbClr val="444444"/>
                </a:solidFill>
                <a:latin typeface="Arial"/>
                <a:cs typeface="Arial"/>
              </a:rPr>
              <a:t>Primitive</a:t>
            </a:r>
            <a:r>
              <a:rPr sz="2300" b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example: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634" y="5445514"/>
            <a:ext cx="282713" cy="28271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319935" y="5408989"/>
            <a:ext cx="355790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Reference</a:t>
            </a: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example: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4374" y="5916050"/>
            <a:ext cx="5015865" cy="4668520"/>
            <a:chOff x="764374" y="5916050"/>
            <a:chExt cx="5015865" cy="466852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374" y="5916050"/>
              <a:ext cx="5015554" cy="466812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35482" y="6975669"/>
              <a:ext cx="626110" cy="227329"/>
            </a:xfrm>
            <a:custGeom>
              <a:avLst/>
              <a:gdLst/>
              <a:ahLst/>
              <a:cxnLst/>
              <a:rect l="l" t="t" r="r" b="b"/>
              <a:pathLst>
                <a:path w="626110" h="227329">
                  <a:moveTo>
                    <a:pt x="625807" y="1074"/>
                  </a:moveTo>
                  <a:lnTo>
                    <a:pt x="570850" y="0"/>
                  </a:lnTo>
                  <a:lnTo>
                    <a:pt x="517210" y="1803"/>
                  </a:lnTo>
                  <a:lnTo>
                    <a:pt x="464888" y="6485"/>
                  </a:lnTo>
                  <a:lnTo>
                    <a:pt x="413884" y="14044"/>
                  </a:lnTo>
                  <a:lnTo>
                    <a:pt x="364198" y="24482"/>
                  </a:lnTo>
                  <a:lnTo>
                    <a:pt x="315830" y="37798"/>
                  </a:lnTo>
                  <a:lnTo>
                    <a:pt x="268780" y="53992"/>
                  </a:lnTo>
                  <a:lnTo>
                    <a:pt x="223048" y="73063"/>
                  </a:lnTo>
                  <a:lnTo>
                    <a:pt x="178634" y="95013"/>
                  </a:lnTo>
                  <a:lnTo>
                    <a:pt x="135537" y="119841"/>
                  </a:lnTo>
                  <a:lnTo>
                    <a:pt x="93759" y="147547"/>
                  </a:lnTo>
                  <a:lnTo>
                    <a:pt x="53299" y="178131"/>
                  </a:lnTo>
                  <a:lnTo>
                    <a:pt x="14156" y="211593"/>
                  </a:lnTo>
                  <a:lnTo>
                    <a:pt x="0" y="2270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30740" y="7127817"/>
              <a:ext cx="184150" cy="189230"/>
            </a:xfrm>
            <a:custGeom>
              <a:avLst/>
              <a:gdLst/>
              <a:ahLst/>
              <a:cxnLst/>
              <a:rect l="l" t="t" r="r" b="b"/>
              <a:pathLst>
                <a:path w="184150" h="189229">
                  <a:moveTo>
                    <a:pt x="54072" y="0"/>
                  </a:moveTo>
                  <a:lnTo>
                    <a:pt x="0" y="189094"/>
                  </a:lnTo>
                  <a:lnTo>
                    <a:pt x="183720" y="118895"/>
                  </a:lnTo>
                  <a:lnTo>
                    <a:pt x="5407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395953" y="4323820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0001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815844" y="4066618"/>
            <a:ext cx="8603615" cy="1482090"/>
            <a:chOff x="9815844" y="4066618"/>
            <a:chExt cx="8603615" cy="1482090"/>
          </a:xfrm>
        </p:grpSpPr>
        <p:sp>
          <p:nvSpPr>
            <p:cNvPr id="26" name="object 26"/>
            <p:cNvSpPr/>
            <p:nvPr/>
          </p:nvSpPr>
          <p:spPr>
            <a:xfrm>
              <a:off x="9815844" y="4071860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792261" y="5516847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792261" y="4066618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92261" y="4098031"/>
              <a:ext cx="3627754" cy="1416685"/>
            </a:xfrm>
            <a:custGeom>
              <a:avLst/>
              <a:gdLst/>
              <a:ahLst/>
              <a:cxnLst/>
              <a:rect l="l" t="t" r="r" b="b"/>
              <a:pathLst>
                <a:path w="3627755" h="1416685">
                  <a:moveTo>
                    <a:pt x="3627203" y="0"/>
                  </a:moveTo>
                  <a:lnTo>
                    <a:pt x="0" y="0"/>
                  </a:lnTo>
                  <a:lnTo>
                    <a:pt x="0" y="1416187"/>
                  </a:lnTo>
                  <a:lnTo>
                    <a:pt x="3627203" y="1416187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221759" y="3570463"/>
            <a:ext cx="10147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110" dirty="0">
                <a:solidFill>
                  <a:srgbClr val="444444"/>
                </a:solidFill>
                <a:latin typeface="Arial"/>
                <a:cs typeface="Arial"/>
              </a:rPr>
              <a:t>Address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198176" y="3570468"/>
            <a:ext cx="10147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110" dirty="0">
                <a:solidFill>
                  <a:srgbClr val="444444"/>
                </a:solidFill>
                <a:latin typeface="Arial"/>
                <a:cs typeface="Arial"/>
              </a:rPr>
              <a:t>Address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171299" y="3570468"/>
            <a:ext cx="69596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12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150" b="1" spc="-6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b="1" spc="-3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150" b="1" spc="-10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150" b="1" spc="-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372370" y="4619629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D30F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473509" y="4318947"/>
            <a:ext cx="1822450" cy="9893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  <a:p>
            <a:pPr marL="226060" marR="5080">
              <a:lnSpc>
                <a:spcPct val="109000"/>
              </a:lnSpc>
            </a:pP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name:</a:t>
            </a:r>
            <a:r>
              <a:rPr sz="1450" spc="-7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‘Jonas’; </a:t>
            </a:r>
            <a:r>
              <a:rPr sz="1450" spc="-8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age:</a:t>
            </a:r>
            <a:r>
              <a:rPr sz="145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30;</a:t>
            </a: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194875" y="3570463"/>
            <a:ext cx="69596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12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150" b="1" spc="-6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b="1" spc="-3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150" b="1" spc="-10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150" b="1" spc="-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815844" y="5006380"/>
            <a:ext cx="3627754" cy="903605"/>
            <a:chOff x="9815844" y="5006380"/>
            <a:chExt cx="3627754" cy="903605"/>
          </a:xfrm>
        </p:grpSpPr>
        <p:sp>
          <p:nvSpPr>
            <p:cNvPr id="37" name="object 37"/>
            <p:cNvSpPr/>
            <p:nvPr/>
          </p:nvSpPr>
          <p:spPr>
            <a:xfrm>
              <a:off x="9815844" y="5006380"/>
              <a:ext cx="3627754" cy="871855"/>
            </a:xfrm>
            <a:custGeom>
              <a:avLst/>
              <a:gdLst/>
              <a:ahLst/>
              <a:cxnLst/>
              <a:rect l="l" t="t" r="r" b="b"/>
              <a:pathLst>
                <a:path w="3627755" h="871854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15844" y="5878081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395953" y="5226929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0002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372900" y="5226929"/>
            <a:ext cx="3397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31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815844" y="5914730"/>
            <a:ext cx="3627754" cy="903605"/>
            <a:chOff x="9815844" y="5914730"/>
            <a:chExt cx="3627754" cy="903605"/>
          </a:xfrm>
        </p:grpSpPr>
        <p:sp>
          <p:nvSpPr>
            <p:cNvPr id="42" name="object 42"/>
            <p:cNvSpPr/>
            <p:nvPr/>
          </p:nvSpPr>
          <p:spPr>
            <a:xfrm>
              <a:off x="9815844" y="5914730"/>
              <a:ext cx="3627754" cy="871855"/>
            </a:xfrm>
            <a:custGeom>
              <a:avLst/>
              <a:gdLst/>
              <a:ahLst/>
              <a:cxnLst/>
              <a:rect l="l" t="t" r="r" b="b"/>
              <a:pathLst>
                <a:path w="3627755" h="871854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815844" y="6786431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395953" y="6135278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0003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91475" y="5205987"/>
            <a:ext cx="99314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oldAge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91475" y="6095038"/>
            <a:ext cx="3397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me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91475" y="7027915"/>
            <a:ext cx="99314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friend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500116" y="4384666"/>
            <a:ext cx="1784985" cy="2887345"/>
            <a:chOff x="8500116" y="4384666"/>
            <a:chExt cx="1784985" cy="2887345"/>
          </a:xfrm>
        </p:grpSpPr>
        <p:sp>
          <p:nvSpPr>
            <p:cNvPr id="49" name="object 49"/>
            <p:cNvSpPr/>
            <p:nvPr/>
          </p:nvSpPr>
          <p:spPr>
            <a:xfrm>
              <a:off x="8797089" y="4510317"/>
              <a:ext cx="1220470" cy="0"/>
            </a:xfrm>
            <a:custGeom>
              <a:avLst/>
              <a:gdLst/>
              <a:ahLst/>
              <a:cxnLst/>
              <a:rect l="l" t="t" r="r" b="b"/>
              <a:pathLst>
                <a:path w="1220470">
                  <a:moveTo>
                    <a:pt x="0" y="0"/>
                  </a:moveTo>
                  <a:lnTo>
                    <a:pt x="1188466" y="0"/>
                  </a:lnTo>
                  <a:lnTo>
                    <a:pt x="1219879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85555" y="4384666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244222" y="4793432"/>
              <a:ext cx="817880" cy="620395"/>
            </a:xfrm>
            <a:custGeom>
              <a:avLst/>
              <a:gdLst/>
              <a:ahLst/>
              <a:cxnLst/>
              <a:rect l="l" t="t" r="r" b="b"/>
              <a:pathLst>
                <a:path w="817879" h="620395">
                  <a:moveTo>
                    <a:pt x="0" y="619991"/>
                  </a:moveTo>
                  <a:lnTo>
                    <a:pt x="792409" y="18982"/>
                  </a:lnTo>
                  <a:lnTo>
                    <a:pt x="817437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960700" y="4660553"/>
              <a:ext cx="276225" cy="252095"/>
            </a:xfrm>
            <a:custGeom>
              <a:avLst/>
              <a:gdLst/>
              <a:ahLst/>
              <a:cxnLst/>
              <a:rect l="l" t="t" r="r" b="b"/>
              <a:pathLst>
                <a:path w="276225" h="252095">
                  <a:moveTo>
                    <a:pt x="276155" y="0"/>
                  </a:moveTo>
                  <a:lnTo>
                    <a:pt x="0" y="51749"/>
                  </a:lnTo>
                  <a:lnTo>
                    <a:pt x="151862" y="251974"/>
                  </a:lnTo>
                  <a:lnTo>
                    <a:pt x="2761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531548" y="6321774"/>
              <a:ext cx="1485900" cy="0"/>
            </a:xfrm>
            <a:custGeom>
              <a:avLst/>
              <a:gdLst/>
              <a:ahLst/>
              <a:cxnLst/>
              <a:rect l="l" t="t" r="r" b="b"/>
              <a:pathLst>
                <a:path w="1485900">
                  <a:moveTo>
                    <a:pt x="0" y="0"/>
                  </a:moveTo>
                  <a:lnTo>
                    <a:pt x="1454007" y="0"/>
                  </a:lnTo>
                  <a:lnTo>
                    <a:pt x="1485419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985555" y="6196123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53983" y="6622296"/>
              <a:ext cx="921385" cy="618490"/>
            </a:xfrm>
            <a:custGeom>
              <a:avLst/>
              <a:gdLst/>
              <a:ahLst/>
              <a:cxnLst/>
              <a:rect l="l" t="t" r="r" b="b"/>
              <a:pathLst>
                <a:path w="921384" h="618490">
                  <a:moveTo>
                    <a:pt x="0" y="617997"/>
                  </a:moveTo>
                  <a:lnTo>
                    <a:pt x="894946" y="17502"/>
                  </a:lnTo>
                  <a:lnTo>
                    <a:pt x="921031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78919" y="6499779"/>
              <a:ext cx="278765" cy="244475"/>
            </a:xfrm>
            <a:custGeom>
              <a:avLst/>
              <a:gdLst/>
              <a:ahLst/>
              <a:cxnLst/>
              <a:rect l="l" t="t" r="r" b="b"/>
              <a:pathLst>
                <a:path w="278765" h="244475">
                  <a:moveTo>
                    <a:pt x="278688" y="0"/>
                  </a:moveTo>
                  <a:lnTo>
                    <a:pt x="0" y="35680"/>
                  </a:lnTo>
                  <a:lnTo>
                    <a:pt x="140020" y="244359"/>
                  </a:lnTo>
                  <a:lnTo>
                    <a:pt x="27868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04545" y="4510316"/>
              <a:ext cx="1294765" cy="822325"/>
            </a:xfrm>
            <a:custGeom>
              <a:avLst/>
              <a:gdLst/>
              <a:ahLst/>
              <a:cxnLst/>
              <a:rect l="l" t="t" r="r" b="b"/>
              <a:pathLst>
                <a:path w="1294765" h="822325">
                  <a:moveTo>
                    <a:pt x="0" y="0"/>
                  </a:moveTo>
                  <a:lnTo>
                    <a:pt x="1268082" y="805075"/>
                  </a:lnTo>
                  <a:lnTo>
                    <a:pt x="1294601" y="821911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005280" y="5209313"/>
              <a:ext cx="280035" cy="241300"/>
            </a:xfrm>
            <a:custGeom>
              <a:avLst/>
              <a:gdLst/>
              <a:ahLst/>
              <a:cxnLst/>
              <a:rect l="l" t="t" r="r" b="b"/>
              <a:pathLst>
                <a:path w="280034" h="241300">
                  <a:moveTo>
                    <a:pt x="134693" y="0"/>
                  </a:moveTo>
                  <a:lnTo>
                    <a:pt x="0" y="212155"/>
                  </a:lnTo>
                  <a:lnTo>
                    <a:pt x="279502" y="240770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3215912" y="6463946"/>
            <a:ext cx="259080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100"/>
              </a:spcBef>
            </a:pPr>
            <a:r>
              <a:rPr sz="1900" spc="-10" dirty="0">
                <a:solidFill>
                  <a:srgbClr val="F2425D"/>
                </a:solidFill>
                <a:latin typeface="Arial"/>
                <a:cs typeface="Arial"/>
              </a:rPr>
              <a:t>No </a:t>
            </a:r>
            <a:r>
              <a:rPr sz="1900" spc="5" dirty="0">
                <a:solidFill>
                  <a:srgbClr val="F2425D"/>
                </a:solidFill>
                <a:latin typeface="Arial"/>
                <a:cs typeface="Arial"/>
              </a:rPr>
              <a:t>problem, </a:t>
            </a:r>
            <a:r>
              <a:rPr sz="1900" spc="-5" dirty="0">
                <a:solidFill>
                  <a:srgbClr val="F2425D"/>
                </a:solidFill>
                <a:latin typeface="Arial"/>
                <a:cs typeface="Arial"/>
              </a:rPr>
              <a:t>because </a:t>
            </a: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spc="40" dirty="0">
                <a:solidFill>
                  <a:srgbClr val="F2425D"/>
                </a:solidFill>
                <a:latin typeface="Arial"/>
                <a:cs typeface="Arial"/>
              </a:rPr>
              <a:t>w</a:t>
            </a:r>
            <a:r>
              <a:rPr sz="1900" spc="-80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1900" spc="-40" dirty="0">
                <a:solidFill>
                  <a:srgbClr val="F2425D"/>
                </a:solidFill>
                <a:latin typeface="Arial"/>
                <a:cs typeface="Arial"/>
              </a:rPr>
              <a:t>’</a:t>
            </a:r>
            <a:r>
              <a:rPr sz="1900" spc="20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1900" spc="-55" dirty="0">
                <a:solidFill>
                  <a:srgbClr val="F2425D"/>
                </a:solidFill>
                <a:latin typeface="Arial"/>
                <a:cs typeface="Arial"/>
              </a:rPr>
              <a:t>e</a:t>
            </a:r>
            <a:r>
              <a:rPr sz="19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spc="-30" dirty="0">
                <a:solidFill>
                  <a:srgbClr val="F2425D"/>
                </a:solidFill>
                <a:latin typeface="Arial"/>
                <a:cs typeface="Arial"/>
              </a:rPr>
              <a:t>N</a:t>
            </a:r>
            <a:r>
              <a:rPr sz="1900" spc="-21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1900" spc="-6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19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spc="45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1900" spc="15" dirty="0">
                <a:solidFill>
                  <a:srgbClr val="F2425D"/>
                </a:solidFill>
                <a:latin typeface="Arial"/>
                <a:cs typeface="Arial"/>
              </a:rPr>
              <a:t>h</a:t>
            </a:r>
            <a:r>
              <a:rPr sz="190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1900" spc="15" dirty="0">
                <a:solidFill>
                  <a:srgbClr val="F2425D"/>
                </a:solidFill>
                <a:latin typeface="Arial"/>
                <a:cs typeface="Arial"/>
              </a:rPr>
              <a:t>ng</a:t>
            </a:r>
            <a:r>
              <a:rPr sz="1900" spc="65" dirty="0">
                <a:solidFill>
                  <a:srgbClr val="F2425D"/>
                </a:solidFill>
                <a:latin typeface="Arial"/>
                <a:cs typeface="Arial"/>
              </a:rPr>
              <a:t>i</a:t>
            </a:r>
            <a:r>
              <a:rPr sz="1900" spc="15" dirty="0">
                <a:solidFill>
                  <a:srgbClr val="F2425D"/>
                </a:solidFill>
                <a:latin typeface="Arial"/>
                <a:cs typeface="Arial"/>
              </a:rPr>
              <a:t>ng</a:t>
            </a:r>
            <a:r>
              <a:rPr sz="19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spc="130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1900" spc="15" dirty="0">
                <a:solidFill>
                  <a:srgbClr val="F2425D"/>
                </a:solidFill>
                <a:latin typeface="Arial"/>
                <a:cs typeface="Arial"/>
              </a:rPr>
              <a:t>h</a:t>
            </a:r>
            <a:r>
              <a:rPr sz="1900" spc="-40" dirty="0">
                <a:solidFill>
                  <a:srgbClr val="F2425D"/>
                </a:solidFill>
                <a:latin typeface="Arial"/>
                <a:cs typeface="Arial"/>
              </a:rPr>
              <a:t>e  </a:t>
            </a:r>
            <a:r>
              <a:rPr sz="1900" b="1" i="1" dirty="0">
                <a:solidFill>
                  <a:srgbClr val="F2425D"/>
                </a:solidFill>
                <a:latin typeface="Candara"/>
                <a:cs typeface="Candara"/>
              </a:rPr>
              <a:t>value</a:t>
            </a:r>
            <a:r>
              <a:rPr sz="1900" b="1" i="1" spc="60" dirty="0">
                <a:solidFill>
                  <a:srgbClr val="F2425D"/>
                </a:solidFill>
                <a:latin typeface="Candara"/>
                <a:cs typeface="Candara"/>
              </a:rPr>
              <a:t> </a:t>
            </a:r>
            <a:r>
              <a:rPr sz="1900" spc="50" dirty="0">
                <a:solidFill>
                  <a:srgbClr val="F2425D"/>
                </a:solidFill>
                <a:latin typeface="Arial"/>
                <a:cs typeface="Arial"/>
              </a:rPr>
              <a:t>at</a:t>
            </a:r>
            <a:r>
              <a:rPr sz="19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F2425D"/>
                </a:solidFill>
                <a:latin typeface="Arial"/>
                <a:cs typeface="Arial"/>
              </a:rPr>
              <a:t>address</a:t>
            </a:r>
            <a:r>
              <a:rPr sz="19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2425D"/>
                </a:solidFill>
                <a:latin typeface="Courier New"/>
                <a:cs typeface="Courier New"/>
              </a:rPr>
              <a:t>0003</a:t>
            </a:r>
            <a:r>
              <a:rPr sz="1900" spc="-10" dirty="0">
                <a:solidFill>
                  <a:srgbClr val="F2425D"/>
                </a:solidFill>
                <a:latin typeface="Arial"/>
                <a:cs typeface="Arial"/>
              </a:rPr>
              <a:t>!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39725" y="7451315"/>
            <a:ext cx="4323080" cy="3049905"/>
            <a:chOff x="839725" y="7451315"/>
            <a:chExt cx="4323080" cy="3049905"/>
          </a:xfrm>
        </p:grpSpPr>
        <p:sp>
          <p:nvSpPr>
            <p:cNvPr id="61" name="object 61"/>
            <p:cNvSpPr/>
            <p:nvPr/>
          </p:nvSpPr>
          <p:spPr>
            <a:xfrm>
              <a:off x="865902" y="7477492"/>
              <a:ext cx="1952625" cy="726440"/>
            </a:xfrm>
            <a:custGeom>
              <a:avLst/>
              <a:gdLst/>
              <a:ahLst/>
              <a:cxnLst/>
              <a:rect l="l" t="t" r="r" b="b"/>
              <a:pathLst>
                <a:path w="1952625" h="726440">
                  <a:moveTo>
                    <a:pt x="0" y="0"/>
                  </a:moveTo>
                  <a:lnTo>
                    <a:pt x="1952496" y="0"/>
                  </a:lnTo>
                  <a:lnTo>
                    <a:pt x="1952496" y="725954"/>
                  </a:lnTo>
                  <a:lnTo>
                    <a:pt x="0" y="725954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84060" y="8912200"/>
              <a:ext cx="552450" cy="454025"/>
            </a:xfrm>
            <a:custGeom>
              <a:avLst/>
              <a:gdLst/>
              <a:ahLst/>
              <a:cxnLst/>
              <a:rect l="l" t="t" r="r" b="b"/>
              <a:pathLst>
                <a:path w="552450" h="454025">
                  <a:moveTo>
                    <a:pt x="0" y="0"/>
                  </a:moveTo>
                  <a:lnTo>
                    <a:pt x="552022" y="0"/>
                  </a:lnTo>
                  <a:lnTo>
                    <a:pt x="552022" y="454009"/>
                  </a:lnTo>
                  <a:lnTo>
                    <a:pt x="0" y="45400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584060" y="10020413"/>
              <a:ext cx="552450" cy="454025"/>
            </a:xfrm>
            <a:custGeom>
              <a:avLst/>
              <a:gdLst/>
              <a:ahLst/>
              <a:cxnLst/>
              <a:rect l="l" t="t" r="r" b="b"/>
              <a:pathLst>
                <a:path w="552450" h="454025">
                  <a:moveTo>
                    <a:pt x="0" y="0"/>
                  </a:moveTo>
                  <a:lnTo>
                    <a:pt x="552022" y="0"/>
                  </a:lnTo>
                  <a:lnTo>
                    <a:pt x="552022" y="454009"/>
                  </a:lnTo>
                  <a:lnTo>
                    <a:pt x="0" y="45400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2058093" y="6086079"/>
            <a:ext cx="958215" cy="474980"/>
          </a:xfrm>
          <a:prstGeom prst="rect">
            <a:avLst/>
          </a:prstGeom>
          <a:solidFill>
            <a:srgbClr val="E7E7E7"/>
          </a:solidFill>
          <a:ln w="52354">
            <a:solidFill>
              <a:srgbClr val="F1425D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48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D30F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3051153" y="4817050"/>
            <a:ext cx="2068195" cy="1573530"/>
            <a:chOff x="13051153" y="4817050"/>
            <a:chExt cx="2068195" cy="1573530"/>
          </a:xfrm>
        </p:grpSpPr>
        <p:sp>
          <p:nvSpPr>
            <p:cNvPr id="66" name="object 66"/>
            <p:cNvSpPr/>
            <p:nvPr/>
          </p:nvSpPr>
          <p:spPr>
            <a:xfrm>
              <a:off x="13082586" y="4949781"/>
              <a:ext cx="1861185" cy="1409065"/>
            </a:xfrm>
            <a:custGeom>
              <a:avLst/>
              <a:gdLst/>
              <a:ahLst/>
              <a:cxnLst/>
              <a:rect l="l" t="t" r="r" b="b"/>
              <a:pathLst>
                <a:path w="1861184" h="1409064">
                  <a:moveTo>
                    <a:pt x="0" y="1408988"/>
                  </a:moveTo>
                  <a:lnTo>
                    <a:pt x="1835909" y="18961"/>
                  </a:lnTo>
                  <a:lnTo>
                    <a:pt x="1860953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842647" y="4817050"/>
              <a:ext cx="276225" cy="252095"/>
            </a:xfrm>
            <a:custGeom>
              <a:avLst/>
              <a:gdLst/>
              <a:ahLst/>
              <a:cxnLst/>
              <a:rect l="l" t="t" r="r" b="b"/>
              <a:pathLst>
                <a:path w="276225" h="252095">
                  <a:moveTo>
                    <a:pt x="276190" y="0"/>
                  </a:moveTo>
                  <a:lnTo>
                    <a:pt x="0" y="51516"/>
                  </a:lnTo>
                  <a:lnTo>
                    <a:pt x="151691" y="251869"/>
                  </a:lnTo>
                  <a:lnTo>
                    <a:pt x="27619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4204918" y="5764714"/>
            <a:ext cx="2850515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235" marR="5080" indent="-356870">
              <a:lnSpc>
                <a:spcPct val="110500"/>
              </a:lnSpc>
              <a:spcBef>
                <a:spcPts val="100"/>
              </a:spcBef>
            </a:pPr>
            <a:r>
              <a:rPr sz="2300" b="1" spc="-70" dirty="0">
                <a:solidFill>
                  <a:srgbClr val="F2425D"/>
                </a:solidFill>
                <a:latin typeface="Arial"/>
                <a:cs typeface="Arial"/>
              </a:rPr>
              <a:t>Reference</a:t>
            </a:r>
            <a:r>
              <a:rPr sz="2300" b="1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spc="-3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300" b="1" spc="-75" dirty="0">
                <a:solidFill>
                  <a:srgbClr val="F2425D"/>
                </a:solidFill>
                <a:latin typeface="Arial"/>
                <a:cs typeface="Arial"/>
              </a:rPr>
              <a:t> memory </a:t>
            </a:r>
            <a:r>
              <a:rPr sz="2300" b="1" spc="-6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spc="-85" dirty="0">
                <a:solidFill>
                  <a:srgbClr val="F2425D"/>
                </a:solidFill>
                <a:latin typeface="Arial"/>
                <a:cs typeface="Arial"/>
              </a:rPr>
              <a:t>address</a:t>
            </a:r>
            <a:r>
              <a:rPr sz="2300" b="1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spc="-65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300" b="1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spc="-60" dirty="0">
                <a:solidFill>
                  <a:srgbClr val="F2425D"/>
                </a:solidFill>
                <a:latin typeface="Arial"/>
                <a:cs typeface="Arial"/>
              </a:rPr>
              <a:t>Heap</a:t>
            </a:r>
            <a:endParaRPr sz="23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991475" y="4302878"/>
            <a:ext cx="50292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08786" y="3570468"/>
            <a:ext cx="112141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35" dirty="0">
                <a:solidFill>
                  <a:srgbClr val="444444"/>
                </a:solidFill>
                <a:latin typeface="Arial"/>
                <a:cs typeface="Arial"/>
              </a:rPr>
              <a:t>Identifier</a:t>
            </a:r>
            <a:endParaRPr sz="21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685188" y="5926677"/>
            <a:ext cx="3143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27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7278596" y="4851529"/>
            <a:ext cx="350520" cy="1173480"/>
            <a:chOff x="17278596" y="4851529"/>
            <a:chExt cx="350520" cy="1173480"/>
          </a:xfrm>
        </p:grpSpPr>
        <p:sp>
          <p:nvSpPr>
            <p:cNvPr id="73" name="object 73"/>
            <p:cNvSpPr/>
            <p:nvPr/>
          </p:nvSpPr>
          <p:spPr>
            <a:xfrm>
              <a:off x="17358607" y="5241102"/>
              <a:ext cx="254635" cy="767715"/>
            </a:xfrm>
            <a:custGeom>
              <a:avLst/>
              <a:gdLst/>
              <a:ahLst/>
              <a:cxnLst/>
              <a:rect l="l" t="t" r="r" b="b"/>
              <a:pathLst>
                <a:path w="254634" h="767714">
                  <a:moveTo>
                    <a:pt x="254405" y="767579"/>
                  </a:moveTo>
                  <a:lnTo>
                    <a:pt x="221049" y="726551"/>
                  </a:lnTo>
                  <a:lnTo>
                    <a:pt x="190036" y="685122"/>
                  </a:lnTo>
                  <a:lnTo>
                    <a:pt x="161364" y="643290"/>
                  </a:lnTo>
                  <a:lnTo>
                    <a:pt x="135035" y="601057"/>
                  </a:lnTo>
                  <a:lnTo>
                    <a:pt x="111048" y="558422"/>
                  </a:lnTo>
                  <a:lnTo>
                    <a:pt x="89403" y="515386"/>
                  </a:lnTo>
                  <a:lnTo>
                    <a:pt x="70100" y="471948"/>
                  </a:lnTo>
                  <a:lnTo>
                    <a:pt x="53140" y="428108"/>
                  </a:lnTo>
                  <a:lnTo>
                    <a:pt x="38522" y="383866"/>
                  </a:lnTo>
                  <a:lnTo>
                    <a:pt x="26246" y="339223"/>
                  </a:lnTo>
                  <a:lnTo>
                    <a:pt x="16312" y="294178"/>
                  </a:lnTo>
                  <a:lnTo>
                    <a:pt x="8721" y="248732"/>
                  </a:lnTo>
                  <a:lnTo>
                    <a:pt x="3471" y="202884"/>
                  </a:lnTo>
                  <a:lnTo>
                    <a:pt x="564" y="156634"/>
                  </a:lnTo>
                  <a:lnTo>
                    <a:pt x="0" y="109982"/>
                  </a:lnTo>
                  <a:lnTo>
                    <a:pt x="1777" y="62929"/>
                  </a:lnTo>
                  <a:lnTo>
                    <a:pt x="5897" y="15474"/>
                  </a:lnTo>
                  <a:lnTo>
                    <a:pt x="8655" y="0"/>
                  </a:lnTo>
                </a:path>
              </a:pathLst>
            </a:custGeom>
            <a:ln w="31412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296478" y="5120494"/>
              <a:ext cx="136525" cy="148590"/>
            </a:xfrm>
            <a:custGeom>
              <a:avLst/>
              <a:gdLst/>
              <a:ahLst/>
              <a:cxnLst/>
              <a:rect l="l" t="t" r="r" b="b"/>
              <a:pathLst>
                <a:path w="136525" h="148589">
                  <a:moveTo>
                    <a:pt x="92290" y="0"/>
                  </a:moveTo>
                  <a:lnTo>
                    <a:pt x="0" y="123943"/>
                  </a:lnTo>
                  <a:lnTo>
                    <a:pt x="136069" y="148198"/>
                  </a:lnTo>
                  <a:lnTo>
                    <a:pt x="9229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78596" y="4851529"/>
              <a:ext cx="215517" cy="215510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2372900" y="4323820"/>
            <a:ext cx="9017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r>
              <a:rPr sz="2150" spc="4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31</a:t>
            </a:r>
            <a:endParaRPr sz="2150">
              <a:latin typeface="Courier New"/>
              <a:cs typeface="Courier New"/>
            </a:endParaRPr>
          </a:p>
        </p:txBody>
      </p:sp>
      <p:pic>
        <p:nvPicPr>
          <p:cNvPr id="77" name="object 7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62131" y="4398158"/>
            <a:ext cx="255631" cy="25192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909" y="293573"/>
            <a:ext cx="19049941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10335" algn="l"/>
                <a:tab pos="4301490" algn="l"/>
                <a:tab pos="6075680" algn="l"/>
                <a:tab pos="7724140" algn="l"/>
                <a:tab pos="8748395" algn="l"/>
                <a:tab pos="10709910" algn="l"/>
                <a:tab pos="12410440" algn="l"/>
                <a:tab pos="13404215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“HOW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WORKS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BEHIND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SCENES”	TOPICS	FO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R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LATER...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19850" y="293573"/>
            <a:ext cx="628253" cy="62825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967297" y="3899188"/>
            <a:ext cx="849630" cy="849630"/>
          </a:xfrm>
          <a:custGeom>
            <a:avLst/>
            <a:gdLst/>
            <a:ahLst/>
            <a:cxnLst/>
            <a:rect l="l" t="t" r="r" b="b"/>
            <a:pathLst>
              <a:path w="849629" h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71265" y="4085475"/>
            <a:ext cx="241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60" dirty="0">
                <a:solidFill>
                  <a:srgbClr val="444444"/>
                </a:solidFill>
                <a:latin typeface="Arial"/>
                <a:cs typeface="Arial"/>
              </a:rPr>
              <a:t>1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9558" y="4087010"/>
            <a:ext cx="35902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Prototypal</a:t>
            </a:r>
            <a:r>
              <a:rPr sz="2800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Inheritance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4602" y="4141594"/>
            <a:ext cx="356010" cy="3560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702292" y="4087010"/>
            <a:ext cx="824928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9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800" spc="35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2800" spc="-1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800" spc="15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9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800" spc="1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800" spc="1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800" spc="-1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800" spc="2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og</a:t>
            </a:r>
            <a:r>
              <a:rPr sz="2800" spc="1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145" dirty="0">
                <a:solidFill>
                  <a:srgbClr val="444444"/>
                </a:solidFill>
                <a:latin typeface="Arial"/>
                <a:cs typeface="Arial"/>
              </a:rPr>
              <a:t>mm</a:t>
            </a:r>
            <a:r>
              <a:rPr sz="2800" spc="1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444444"/>
                </a:solidFill>
                <a:latin typeface="Arial"/>
                <a:cs typeface="Arial"/>
              </a:rPr>
              <a:t>(</a:t>
            </a:r>
            <a:r>
              <a:rPr sz="2800" spc="-295" dirty="0">
                <a:solidFill>
                  <a:srgbClr val="444444"/>
                </a:solidFill>
                <a:latin typeface="Arial"/>
                <a:cs typeface="Arial"/>
              </a:rPr>
              <a:t>OO</a:t>
            </a:r>
            <a:r>
              <a:rPr sz="2800" spc="-1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)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35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800" spc="1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800" spc="100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va</a:t>
            </a:r>
            <a:r>
              <a:rPr sz="2800" spc="-18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800" spc="1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800" spc="1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800" spc="15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67297" y="5465871"/>
            <a:ext cx="849630" cy="849630"/>
          </a:xfrm>
          <a:custGeom>
            <a:avLst/>
            <a:gdLst/>
            <a:ahLst/>
            <a:cxnLst/>
            <a:rect l="l" t="t" r="r" b="b"/>
            <a:pathLst>
              <a:path w="849629" h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71265" y="5652158"/>
            <a:ext cx="241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60" dirty="0">
                <a:solidFill>
                  <a:srgbClr val="444444"/>
                </a:solidFill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9558" y="5653694"/>
            <a:ext cx="1805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800" spc="-1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4081" y="5708277"/>
            <a:ext cx="356010" cy="35601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17027" y="5653694"/>
            <a:ext cx="94164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Asynchronous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JavaScript: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Promises,</a:t>
            </a:r>
            <a:r>
              <a:rPr sz="28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25" dirty="0">
                <a:solidFill>
                  <a:srgbClr val="444444"/>
                </a:solidFill>
                <a:latin typeface="Arial"/>
                <a:cs typeface="Arial"/>
              </a:rPr>
              <a:t>Async/Await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AJAX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67297" y="7032554"/>
            <a:ext cx="849630" cy="849630"/>
          </a:xfrm>
          <a:custGeom>
            <a:avLst/>
            <a:gdLst/>
            <a:ahLst/>
            <a:cxnLst/>
            <a:rect l="l" t="t" r="r" b="b"/>
            <a:pathLst>
              <a:path w="849629" h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71265" y="7218840"/>
            <a:ext cx="241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60" dirty="0">
                <a:solidFill>
                  <a:srgbClr val="444444"/>
                </a:solidFill>
                <a:latin typeface="Arial"/>
                <a:cs typeface="Arial"/>
              </a:rPr>
              <a:t>3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49558" y="7220376"/>
            <a:ext cx="43922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800" spc="70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19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8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800" spc="-26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800" spc="120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7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100" dirty="0">
                <a:solidFill>
                  <a:srgbClr val="444444"/>
                </a:solidFill>
                <a:latin typeface="Arial"/>
                <a:cs typeface="Arial"/>
              </a:rPr>
              <a:t>ll</a:t>
            </a:r>
            <a:r>
              <a:rPr sz="2800" spc="2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10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800" spc="3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800" spc="60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2800" spc="5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0389" y="7274959"/>
            <a:ext cx="356010" cy="35601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415355" y="7220376"/>
            <a:ext cx="42557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va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800" spc="-1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8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800" spc="-29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800" spc="9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800" spc="-1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444444"/>
                </a:solidFill>
                <a:latin typeface="Arial"/>
                <a:cs typeface="Arial"/>
              </a:rPr>
              <a:t>ts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551930" cy="216745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 marR="5080">
              <a:lnSpc>
                <a:spcPts val="5280"/>
              </a:lnSpc>
              <a:spcBef>
                <a:spcPts val="1805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SUMMARY: WHICH DATA STRUCTURE  TO USE?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8712" y="2837202"/>
            <a:ext cx="4575810" cy="6681470"/>
            <a:chOff x="15128712" y="2837202"/>
            <a:chExt cx="4575810" cy="6681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8712" y="2837202"/>
              <a:ext cx="4575201" cy="66766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37225" y="8805236"/>
              <a:ext cx="698115" cy="672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5437" y="8825995"/>
              <a:ext cx="3949181" cy="69233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06671" y="9752825"/>
            <a:ext cx="251301" cy="2513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902982" y="9695905"/>
            <a:ext cx="34639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35" dirty="0">
                <a:solidFill>
                  <a:srgbClr val="444444"/>
                </a:solidFill>
                <a:latin typeface="Arial"/>
                <a:cs typeface="Arial"/>
              </a:rPr>
              <a:t>JSON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80" dirty="0">
                <a:solidFill>
                  <a:srgbClr val="444444"/>
                </a:solidFill>
                <a:latin typeface="Arial"/>
                <a:cs typeface="Arial"/>
              </a:rPr>
              <a:t>format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Arial"/>
                <a:cs typeface="Arial"/>
              </a:rPr>
              <a:t>example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2179" y="1737413"/>
            <a:ext cx="13387069" cy="3529329"/>
            <a:chOff x="892179" y="1737413"/>
            <a:chExt cx="13387069" cy="3529329"/>
          </a:xfrm>
        </p:grpSpPr>
        <p:sp>
          <p:nvSpPr>
            <p:cNvPr id="9" name="object 9"/>
            <p:cNvSpPr/>
            <p:nvPr/>
          </p:nvSpPr>
          <p:spPr>
            <a:xfrm>
              <a:off x="892179" y="2327436"/>
              <a:ext cx="13387069" cy="2938780"/>
            </a:xfrm>
            <a:custGeom>
              <a:avLst/>
              <a:gdLst/>
              <a:ahLst/>
              <a:cxnLst/>
              <a:rect l="l" t="t" r="r" b="b"/>
              <a:pathLst>
                <a:path w="13387069" h="2938779">
                  <a:moveTo>
                    <a:pt x="13386733" y="0"/>
                  </a:moveTo>
                  <a:lnTo>
                    <a:pt x="0" y="0"/>
                  </a:lnTo>
                  <a:lnTo>
                    <a:pt x="0" y="2938707"/>
                  </a:lnTo>
                  <a:lnTo>
                    <a:pt x="13386733" y="2938707"/>
                  </a:lnTo>
                  <a:lnTo>
                    <a:pt x="1338673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198" y="2752565"/>
              <a:ext cx="568325" cy="2088514"/>
            </a:xfrm>
            <a:custGeom>
              <a:avLst/>
              <a:gdLst/>
              <a:ahLst/>
              <a:cxnLst/>
              <a:rect l="l" t="t" r="r" b="b"/>
              <a:pathLst>
                <a:path w="568325" h="2088514">
                  <a:moveTo>
                    <a:pt x="568007" y="1804454"/>
                  </a:moveTo>
                  <a:lnTo>
                    <a:pt x="564680" y="1760994"/>
                  </a:lnTo>
                  <a:lnTo>
                    <a:pt x="554697" y="1718348"/>
                  </a:lnTo>
                  <a:lnTo>
                    <a:pt x="538060" y="1677352"/>
                  </a:lnTo>
                  <a:lnTo>
                    <a:pt x="514769" y="1638846"/>
                  </a:lnTo>
                  <a:lnTo>
                    <a:pt x="484822" y="1603641"/>
                  </a:lnTo>
                  <a:lnTo>
                    <a:pt x="449618" y="1573695"/>
                  </a:lnTo>
                  <a:lnTo>
                    <a:pt x="411111" y="1550403"/>
                  </a:lnTo>
                  <a:lnTo>
                    <a:pt x="370116" y="1533766"/>
                  </a:lnTo>
                  <a:lnTo>
                    <a:pt x="327482" y="1523784"/>
                  </a:lnTo>
                  <a:lnTo>
                    <a:pt x="284010" y="1520456"/>
                  </a:lnTo>
                  <a:lnTo>
                    <a:pt x="240538" y="1523784"/>
                  </a:lnTo>
                  <a:lnTo>
                    <a:pt x="197891" y="1533766"/>
                  </a:lnTo>
                  <a:lnTo>
                    <a:pt x="156895" y="1550403"/>
                  </a:lnTo>
                  <a:lnTo>
                    <a:pt x="118389" y="1573695"/>
                  </a:lnTo>
                  <a:lnTo>
                    <a:pt x="83185" y="1603641"/>
                  </a:lnTo>
                  <a:lnTo>
                    <a:pt x="53238" y="1638846"/>
                  </a:lnTo>
                  <a:lnTo>
                    <a:pt x="29946" y="1677352"/>
                  </a:lnTo>
                  <a:lnTo>
                    <a:pt x="13309" y="1718348"/>
                  </a:lnTo>
                  <a:lnTo>
                    <a:pt x="3327" y="1760994"/>
                  </a:lnTo>
                  <a:lnTo>
                    <a:pt x="0" y="1804454"/>
                  </a:lnTo>
                  <a:lnTo>
                    <a:pt x="3327" y="1847926"/>
                  </a:lnTo>
                  <a:lnTo>
                    <a:pt x="13309" y="1890572"/>
                  </a:lnTo>
                  <a:lnTo>
                    <a:pt x="29946" y="1931568"/>
                  </a:lnTo>
                  <a:lnTo>
                    <a:pt x="53238" y="1970074"/>
                  </a:lnTo>
                  <a:lnTo>
                    <a:pt x="83185" y="2005279"/>
                  </a:lnTo>
                  <a:lnTo>
                    <a:pt x="118389" y="2035225"/>
                  </a:lnTo>
                  <a:lnTo>
                    <a:pt x="156895" y="2058517"/>
                  </a:lnTo>
                  <a:lnTo>
                    <a:pt x="197891" y="2075154"/>
                  </a:lnTo>
                  <a:lnTo>
                    <a:pt x="240538" y="2085136"/>
                  </a:lnTo>
                  <a:lnTo>
                    <a:pt x="284010" y="2088464"/>
                  </a:lnTo>
                  <a:lnTo>
                    <a:pt x="327482" y="2085136"/>
                  </a:lnTo>
                  <a:lnTo>
                    <a:pt x="370116" y="2075154"/>
                  </a:lnTo>
                  <a:lnTo>
                    <a:pt x="411111" y="2058517"/>
                  </a:lnTo>
                  <a:lnTo>
                    <a:pt x="449618" y="2035225"/>
                  </a:lnTo>
                  <a:lnTo>
                    <a:pt x="484822" y="2005279"/>
                  </a:lnTo>
                  <a:lnTo>
                    <a:pt x="514769" y="1970074"/>
                  </a:lnTo>
                  <a:lnTo>
                    <a:pt x="538060" y="1931568"/>
                  </a:lnTo>
                  <a:lnTo>
                    <a:pt x="554697" y="1890572"/>
                  </a:lnTo>
                  <a:lnTo>
                    <a:pt x="564680" y="1847926"/>
                  </a:lnTo>
                  <a:lnTo>
                    <a:pt x="568007" y="1804454"/>
                  </a:lnTo>
                  <a:close/>
                </a:path>
                <a:path w="568325" h="2088514">
                  <a:moveTo>
                    <a:pt x="568007" y="1044232"/>
                  </a:moveTo>
                  <a:lnTo>
                    <a:pt x="564680" y="1000760"/>
                  </a:lnTo>
                  <a:lnTo>
                    <a:pt x="554697" y="958113"/>
                  </a:lnTo>
                  <a:lnTo>
                    <a:pt x="538060" y="917117"/>
                  </a:lnTo>
                  <a:lnTo>
                    <a:pt x="514769" y="878611"/>
                  </a:lnTo>
                  <a:lnTo>
                    <a:pt x="484822" y="843407"/>
                  </a:lnTo>
                  <a:lnTo>
                    <a:pt x="449618" y="813460"/>
                  </a:lnTo>
                  <a:lnTo>
                    <a:pt x="411111" y="790168"/>
                  </a:lnTo>
                  <a:lnTo>
                    <a:pt x="370116" y="773544"/>
                  </a:lnTo>
                  <a:lnTo>
                    <a:pt x="327482" y="763562"/>
                  </a:lnTo>
                  <a:lnTo>
                    <a:pt x="284010" y="760234"/>
                  </a:lnTo>
                  <a:lnTo>
                    <a:pt x="240538" y="763562"/>
                  </a:lnTo>
                  <a:lnTo>
                    <a:pt x="197891" y="773544"/>
                  </a:lnTo>
                  <a:lnTo>
                    <a:pt x="156895" y="790168"/>
                  </a:lnTo>
                  <a:lnTo>
                    <a:pt x="118389" y="813460"/>
                  </a:lnTo>
                  <a:lnTo>
                    <a:pt x="83185" y="843407"/>
                  </a:lnTo>
                  <a:lnTo>
                    <a:pt x="53238" y="878611"/>
                  </a:lnTo>
                  <a:lnTo>
                    <a:pt x="29946" y="917117"/>
                  </a:lnTo>
                  <a:lnTo>
                    <a:pt x="13309" y="958113"/>
                  </a:lnTo>
                  <a:lnTo>
                    <a:pt x="3327" y="1000760"/>
                  </a:lnTo>
                  <a:lnTo>
                    <a:pt x="0" y="1044232"/>
                  </a:lnTo>
                  <a:lnTo>
                    <a:pt x="3327" y="1087704"/>
                  </a:lnTo>
                  <a:lnTo>
                    <a:pt x="13309" y="1130350"/>
                  </a:lnTo>
                  <a:lnTo>
                    <a:pt x="29946" y="1171333"/>
                  </a:lnTo>
                  <a:lnTo>
                    <a:pt x="53238" y="1209840"/>
                  </a:lnTo>
                  <a:lnTo>
                    <a:pt x="83185" y="1245044"/>
                  </a:lnTo>
                  <a:lnTo>
                    <a:pt x="118389" y="1274991"/>
                  </a:lnTo>
                  <a:lnTo>
                    <a:pt x="156895" y="1298282"/>
                  </a:lnTo>
                  <a:lnTo>
                    <a:pt x="197891" y="1314919"/>
                  </a:lnTo>
                  <a:lnTo>
                    <a:pt x="240538" y="1324902"/>
                  </a:lnTo>
                  <a:lnTo>
                    <a:pt x="284010" y="1328229"/>
                  </a:lnTo>
                  <a:lnTo>
                    <a:pt x="327482" y="1324902"/>
                  </a:lnTo>
                  <a:lnTo>
                    <a:pt x="370116" y="1314919"/>
                  </a:lnTo>
                  <a:lnTo>
                    <a:pt x="411111" y="1298282"/>
                  </a:lnTo>
                  <a:lnTo>
                    <a:pt x="449618" y="1274991"/>
                  </a:lnTo>
                  <a:lnTo>
                    <a:pt x="484822" y="1245044"/>
                  </a:lnTo>
                  <a:lnTo>
                    <a:pt x="514769" y="1209840"/>
                  </a:lnTo>
                  <a:lnTo>
                    <a:pt x="538060" y="1171333"/>
                  </a:lnTo>
                  <a:lnTo>
                    <a:pt x="554697" y="1130350"/>
                  </a:lnTo>
                  <a:lnTo>
                    <a:pt x="564680" y="1087704"/>
                  </a:lnTo>
                  <a:lnTo>
                    <a:pt x="568007" y="1044232"/>
                  </a:lnTo>
                  <a:close/>
                </a:path>
                <a:path w="568325" h="2088514">
                  <a:moveTo>
                    <a:pt x="568007" y="283997"/>
                  </a:moveTo>
                  <a:lnTo>
                    <a:pt x="564680" y="240525"/>
                  </a:lnTo>
                  <a:lnTo>
                    <a:pt x="554697" y="197878"/>
                  </a:lnTo>
                  <a:lnTo>
                    <a:pt x="538060" y="156895"/>
                  </a:lnTo>
                  <a:lnTo>
                    <a:pt x="514769" y="118376"/>
                  </a:lnTo>
                  <a:lnTo>
                    <a:pt x="484822" y="83185"/>
                  </a:lnTo>
                  <a:lnTo>
                    <a:pt x="449618" y="53238"/>
                  </a:lnTo>
                  <a:lnTo>
                    <a:pt x="411111" y="29946"/>
                  </a:lnTo>
                  <a:lnTo>
                    <a:pt x="370116" y="13309"/>
                  </a:lnTo>
                  <a:lnTo>
                    <a:pt x="327482" y="3327"/>
                  </a:lnTo>
                  <a:lnTo>
                    <a:pt x="284010" y="0"/>
                  </a:lnTo>
                  <a:lnTo>
                    <a:pt x="240538" y="3327"/>
                  </a:lnTo>
                  <a:lnTo>
                    <a:pt x="197891" y="13309"/>
                  </a:lnTo>
                  <a:lnTo>
                    <a:pt x="156895" y="29946"/>
                  </a:lnTo>
                  <a:lnTo>
                    <a:pt x="118389" y="53238"/>
                  </a:lnTo>
                  <a:lnTo>
                    <a:pt x="83185" y="83185"/>
                  </a:lnTo>
                  <a:lnTo>
                    <a:pt x="53238" y="118376"/>
                  </a:lnTo>
                  <a:lnTo>
                    <a:pt x="29946" y="156895"/>
                  </a:lnTo>
                  <a:lnTo>
                    <a:pt x="13309" y="197878"/>
                  </a:lnTo>
                  <a:lnTo>
                    <a:pt x="3327" y="240525"/>
                  </a:lnTo>
                  <a:lnTo>
                    <a:pt x="0" y="283997"/>
                  </a:lnTo>
                  <a:lnTo>
                    <a:pt x="3327" y="327469"/>
                  </a:lnTo>
                  <a:lnTo>
                    <a:pt x="13309" y="370116"/>
                  </a:lnTo>
                  <a:lnTo>
                    <a:pt x="29946" y="411099"/>
                  </a:lnTo>
                  <a:lnTo>
                    <a:pt x="53238" y="449618"/>
                  </a:lnTo>
                  <a:lnTo>
                    <a:pt x="83185" y="484822"/>
                  </a:lnTo>
                  <a:lnTo>
                    <a:pt x="118389" y="514756"/>
                  </a:lnTo>
                  <a:lnTo>
                    <a:pt x="156895" y="538048"/>
                  </a:lnTo>
                  <a:lnTo>
                    <a:pt x="197891" y="554685"/>
                  </a:lnTo>
                  <a:lnTo>
                    <a:pt x="240538" y="564667"/>
                  </a:lnTo>
                  <a:lnTo>
                    <a:pt x="284010" y="567994"/>
                  </a:lnTo>
                  <a:lnTo>
                    <a:pt x="327482" y="564667"/>
                  </a:lnTo>
                  <a:lnTo>
                    <a:pt x="370116" y="554685"/>
                  </a:lnTo>
                  <a:lnTo>
                    <a:pt x="411111" y="538048"/>
                  </a:lnTo>
                  <a:lnTo>
                    <a:pt x="449618" y="514756"/>
                  </a:lnTo>
                  <a:lnTo>
                    <a:pt x="484822" y="484822"/>
                  </a:lnTo>
                  <a:lnTo>
                    <a:pt x="514769" y="449618"/>
                  </a:lnTo>
                  <a:lnTo>
                    <a:pt x="538060" y="411099"/>
                  </a:lnTo>
                  <a:lnTo>
                    <a:pt x="554697" y="370116"/>
                  </a:lnTo>
                  <a:lnTo>
                    <a:pt x="564680" y="327469"/>
                  </a:lnTo>
                  <a:lnTo>
                    <a:pt x="568007" y="283997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591" y="1737413"/>
              <a:ext cx="3754567" cy="72620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1658542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93825" algn="l"/>
                <a:tab pos="432689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DATA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S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TRUCTURES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OVERVIEW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6487581" y="3147243"/>
            <a:ext cx="906144" cy="316865"/>
            <a:chOff x="16487581" y="3147243"/>
            <a:chExt cx="906144" cy="316865"/>
          </a:xfrm>
        </p:grpSpPr>
        <p:sp>
          <p:nvSpPr>
            <p:cNvPr id="15" name="object 15"/>
            <p:cNvSpPr/>
            <p:nvPr/>
          </p:nvSpPr>
          <p:spPr>
            <a:xfrm>
              <a:off x="16636225" y="3168185"/>
              <a:ext cx="736600" cy="217170"/>
            </a:xfrm>
            <a:custGeom>
              <a:avLst/>
              <a:gdLst/>
              <a:ahLst/>
              <a:cxnLst/>
              <a:rect l="l" t="t" r="r" b="b"/>
              <a:pathLst>
                <a:path w="736600" h="217170">
                  <a:moveTo>
                    <a:pt x="736163" y="0"/>
                  </a:moveTo>
                  <a:lnTo>
                    <a:pt x="20119" y="211086"/>
                  </a:lnTo>
                  <a:lnTo>
                    <a:pt x="0" y="21701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487581" y="3294915"/>
              <a:ext cx="193675" cy="168910"/>
            </a:xfrm>
            <a:custGeom>
              <a:avLst/>
              <a:gdLst/>
              <a:ahLst/>
              <a:cxnLst/>
              <a:rect l="l" t="t" r="r" b="b"/>
              <a:pathLst>
                <a:path w="193675" h="168910">
                  <a:moveTo>
                    <a:pt x="143859" y="0"/>
                  </a:moveTo>
                  <a:lnTo>
                    <a:pt x="0" y="134107"/>
                  </a:lnTo>
                  <a:lnTo>
                    <a:pt x="193596" y="168732"/>
                  </a:lnTo>
                  <a:lnTo>
                    <a:pt x="14385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508735" y="2972363"/>
            <a:ext cx="6242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Ar</a:t>
            </a:r>
            <a:r>
              <a:rPr sz="1950" spc="35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1950" spc="-2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1950" spc="25" dirty="0">
                <a:solidFill>
                  <a:srgbClr val="F2425D"/>
                </a:solidFill>
                <a:latin typeface="Arial"/>
                <a:cs typeface="Arial"/>
              </a:rPr>
              <a:t>y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365626" y="2378492"/>
            <a:ext cx="815975" cy="614680"/>
            <a:chOff x="15365626" y="2378492"/>
            <a:chExt cx="815975" cy="614680"/>
          </a:xfrm>
        </p:grpSpPr>
        <p:sp>
          <p:nvSpPr>
            <p:cNvPr id="19" name="object 19"/>
            <p:cNvSpPr/>
            <p:nvPr/>
          </p:nvSpPr>
          <p:spPr>
            <a:xfrm>
              <a:off x="15489782" y="2399434"/>
              <a:ext cx="670560" cy="501015"/>
            </a:xfrm>
            <a:custGeom>
              <a:avLst/>
              <a:gdLst/>
              <a:ahLst/>
              <a:cxnLst/>
              <a:rect l="l" t="t" r="r" b="b"/>
              <a:pathLst>
                <a:path w="670559" h="501014">
                  <a:moveTo>
                    <a:pt x="670317" y="0"/>
                  </a:moveTo>
                  <a:lnTo>
                    <a:pt x="16795" y="488161"/>
                  </a:lnTo>
                  <a:lnTo>
                    <a:pt x="0" y="50070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65626" y="2817144"/>
              <a:ext cx="193675" cy="175895"/>
            </a:xfrm>
            <a:custGeom>
              <a:avLst/>
              <a:gdLst/>
              <a:ahLst/>
              <a:cxnLst/>
              <a:rect l="l" t="t" r="r" b="b"/>
              <a:pathLst>
                <a:path w="193675" h="175894">
                  <a:moveTo>
                    <a:pt x="88300" y="0"/>
                  </a:moveTo>
                  <a:lnTo>
                    <a:pt x="0" y="175739"/>
                  </a:lnTo>
                  <a:lnTo>
                    <a:pt x="193564" y="140932"/>
                  </a:lnTo>
                  <a:lnTo>
                    <a:pt x="8830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356801" y="2197146"/>
            <a:ext cx="941069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30" dirty="0">
                <a:solidFill>
                  <a:srgbClr val="F2425D"/>
                </a:solidFill>
                <a:latin typeface="Arial"/>
                <a:cs typeface="Arial"/>
              </a:rPr>
              <a:t>“</a:t>
            </a:r>
            <a:r>
              <a:rPr sz="1950" spc="-7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1950" spc="50" dirty="0">
                <a:solidFill>
                  <a:srgbClr val="F2425D"/>
                </a:solidFill>
                <a:latin typeface="Arial"/>
                <a:cs typeface="Arial"/>
              </a:rPr>
              <a:t>bject</a:t>
            </a:r>
            <a:r>
              <a:rPr sz="1950" spc="75" dirty="0">
                <a:solidFill>
                  <a:srgbClr val="F2425D"/>
                </a:solidFill>
                <a:latin typeface="Arial"/>
                <a:cs typeface="Arial"/>
              </a:rPr>
              <a:t>”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756357" y="5328682"/>
            <a:ext cx="904875" cy="192405"/>
            <a:chOff x="15756357" y="5328682"/>
            <a:chExt cx="904875" cy="192405"/>
          </a:xfrm>
        </p:grpSpPr>
        <p:sp>
          <p:nvSpPr>
            <p:cNvPr id="23" name="object 23"/>
            <p:cNvSpPr/>
            <p:nvPr/>
          </p:nvSpPr>
          <p:spPr>
            <a:xfrm>
              <a:off x="15910250" y="5349624"/>
              <a:ext cx="730250" cy="86995"/>
            </a:xfrm>
            <a:custGeom>
              <a:avLst/>
              <a:gdLst/>
              <a:ahLst/>
              <a:cxnLst/>
              <a:rect l="l" t="t" r="r" b="b"/>
              <a:pathLst>
                <a:path w="730250" h="86995">
                  <a:moveTo>
                    <a:pt x="729836" y="0"/>
                  </a:moveTo>
                  <a:lnTo>
                    <a:pt x="20803" y="83999"/>
                  </a:lnTo>
                  <a:lnTo>
                    <a:pt x="0" y="8646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56357" y="5346281"/>
              <a:ext cx="185420" cy="175260"/>
            </a:xfrm>
            <a:custGeom>
              <a:avLst/>
              <a:gdLst/>
              <a:ahLst/>
              <a:cxnLst/>
              <a:rect l="l" t="t" r="r" b="b"/>
              <a:pathLst>
                <a:path w="185419" h="175260">
                  <a:moveTo>
                    <a:pt x="164340" y="0"/>
                  </a:moveTo>
                  <a:lnTo>
                    <a:pt x="0" y="108038"/>
                  </a:lnTo>
                  <a:lnTo>
                    <a:pt x="185041" y="174688"/>
                  </a:lnTo>
                  <a:lnTo>
                    <a:pt x="16434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793123" y="5189489"/>
            <a:ext cx="941069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30" dirty="0">
                <a:solidFill>
                  <a:srgbClr val="F2425D"/>
                </a:solidFill>
                <a:latin typeface="Arial"/>
                <a:cs typeface="Arial"/>
              </a:rPr>
              <a:t>“</a:t>
            </a:r>
            <a:r>
              <a:rPr sz="1950" spc="-75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1950" spc="50" dirty="0">
                <a:solidFill>
                  <a:srgbClr val="F2425D"/>
                </a:solidFill>
                <a:latin typeface="Arial"/>
                <a:cs typeface="Arial"/>
              </a:rPr>
              <a:t>bject</a:t>
            </a:r>
            <a:r>
              <a:rPr sz="1950" spc="75" dirty="0">
                <a:solidFill>
                  <a:srgbClr val="F2425D"/>
                </a:solidFill>
                <a:latin typeface="Arial"/>
                <a:cs typeface="Arial"/>
              </a:rPr>
              <a:t>”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4938" y="1786832"/>
            <a:ext cx="11971655" cy="29546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53210" algn="l"/>
                <a:tab pos="2092325" algn="l"/>
              </a:tabLst>
            </a:pPr>
            <a:r>
              <a:rPr sz="3700" b="1" spc="-495" dirty="0">
                <a:solidFill>
                  <a:srgbClr val="FAFBFB"/>
                </a:solidFill>
                <a:latin typeface="Calibri"/>
                <a:cs typeface="Calibri"/>
              </a:rPr>
              <a:t>SOURCES	</a:t>
            </a:r>
            <a:r>
              <a:rPr sz="3700" b="1" spc="-625" dirty="0">
                <a:solidFill>
                  <a:srgbClr val="FAFBFB"/>
                </a:solidFill>
                <a:latin typeface="Calibri"/>
                <a:cs typeface="Calibri"/>
              </a:rPr>
              <a:t>OF	</a:t>
            </a:r>
            <a:r>
              <a:rPr sz="3700" b="1" spc="-434" dirty="0">
                <a:solidFill>
                  <a:srgbClr val="FAFBFB"/>
                </a:solidFill>
                <a:latin typeface="Calibri"/>
                <a:cs typeface="Calibri"/>
              </a:rPr>
              <a:t>DATA</a:t>
            </a:r>
            <a:endParaRPr sz="3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 dirty="0">
              <a:latin typeface="Calibri"/>
              <a:cs typeface="Calibri"/>
            </a:endParaRPr>
          </a:p>
          <a:p>
            <a:pPr marL="1169035" indent="-636905">
              <a:lnSpc>
                <a:spcPct val="100000"/>
              </a:lnSpc>
              <a:spcBef>
                <a:spcPts val="5"/>
              </a:spcBef>
              <a:buFont typeface="Arial"/>
              <a:buAutoNum type="arabicPlain"/>
              <a:tabLst>
                <a:tab pos="1169035" algn="l"/>
                <a:tab pos="1169670" algn="l"/>
              </a:tabLst>
            </a:pP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program</a:t>
            </a:r>
            <a:r>
              <a:rPr sz="23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444444"/>
                </a:solidFill>
                <a:latin typeface="Arial"/>
                <a:cs typeface="Arial"/>
              </a:rPr>
              <a:t>itself: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written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directly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source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(e.g.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status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messages)</a:t>
            </a:r>
            <a:endParaRPr sz="2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444"/>
              </a:buClr>
              <a:buFont typeface="Arial"/>
              <a:buAutoNum type="arabicPlain"/>
            </a:pPr>
            <a:endParaRPr sz="2800" dirty="0">
              <a:latin typeface="Arial"/>
              <a:cs typeface="Arial"/>
            </a:endParaRPr>
          </a:p>
          <a:p>
            <a:pPr marL="1169035" indent="-636905">
              <a:lnSpc>
                <a:spcPct val="100000"/>
              </a:lnSpc>
              <a:buFont typeface="Arial"/>
              <a:buAutoNum type="arabicPlain"/>
              <a:tabLst>
                <a:tab pos="1169035" algn="l"/>
                <a:tab pos="1169670" algn="l"/>
              </a:tabLst>
            </a:pP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UI: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input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user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written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444444"/>
                </a:solidFill>
                <a:latin typeface="Arial"/>
                <a:cs typeface="Arial"/>
              </a:rPr>
              <a:t>DOM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(e.g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tasks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444444"/>
                </a:solidFill>
                <a:latin typeface="Arial"/>
                <a:cs typeface="Arial"/>
              </a:rPr>
              <a:t>todo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app)</a:t>
            </a:r>
            <a:endParaRPr sz="2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444"/>
              </a:buClr>
              <a:buFont typeface="Arial"/>
              <a:buAutoNum type="arabicPlain"/>
            </a:pPr>
            <a:endParaRPr sz="2750" dirty="0">
              <a:latin typeface="Arial"/>
              <a:cs typeface="Arial"/>
            </a:endParaRPr>
          </a:p>
          <a:p>
            <a:pPr marL="1169035" indent="-636905">
              <a:lnSpc>
                <a:spcPct val="100000"/>
              </a:lnSpc>
              <a:spcBef>
                <a:spcPts val="5"/>
              </a:spcBef>
              <a:buFont typeface="Arial"/>
              <a:buAutoNum type="arabicPlain"/>
              <a:tabLst>
                <a:tab pos="1169035" algn="l"/>
                <a:tab pos="1169670" algn="l"/>
              </a:tabLst>
            </a:pPr>
            <a:r>
              <a:rPr sz="3450" spc="15" baseline="1207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3450" spc="-97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spc="30" baseline="1207" dirty="0">
                <a:solidFill>
                  <a:srgbClr val="444444"/>
                </a:solidFill>
                <a:latin typeface="Arial"/>
                <a:cs typeface="Arial"/>
              </a:rPr>
              <a:t>external</a:t>
            </a:r>
            <a:r>
              <a:rPr sz="3450" spc="-89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spc="30" baseline="1207" dirty="0">
                <a:solidFill>
                  <a:srgbClr val="444444"/>
                </a:solidFill>
                <a:latin typeface="Arial"/>
                <a:cs typeface="Arial"/>
              </a:rPr>
              <a:t>sources:</a:t>
            </a:r>
            <a:r>
              <a:rPr sz="3450" spc="-120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spc="-37" baseline="1207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3450" spc="-112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spc="15" baseline="1207" dirty="0">
                <a:solidFill>
                  <a:srgbClr val="444444"/>
                </a:solidFill>
                <a:latin typeface="Arial"/>
                <a:cs typeface="Arial"/>
              </a:rPr>
              <a:t>fetched</a:t>
            </a:r>
            <a:r>
              <a:rPr sz="3450" spc="-112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spc="67" baseline="1207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3450" spc="-120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spc="-22" baseline="1207" dirty="0">
                <a:solidFill>
                  <a:srgbClr val="444444"/>
                </a:solidFill>
                <a:latin typeface="Arial"/>
                <a:cs typeface="Arial"/>
              </a:rPr>
              <a:t>example</a:t>
            </a:r>
            <a:r>
              <a:rPr sz="3450" spc="-112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spc="89" baseline="1207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3450" spc="-120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spc="-7" baseline="1207" dirty="0">
                <a:solidFill>
                  <a:srgbClr val="444444"/>
                </a:solidFill>
                <a:latin typeface="Arial"/>
                <a:cs typeface="Arial"/>
              </a:rPr>
              <a:t>web</a:t>
            </a:r>
            <a:r>
              <a:rPr sz="3450" spc="-112" baseline="1207" dirty="0">
                <a:solidFill>
                  <a:srgbClr val="444444"/>
                </a:solidFill>
                <a:latin typeface="Arial"/>
                <a:cs typeface="Arial"/>
              </a:rPr>
              <a:t> API </a:t>
            </a:r>
            <a:r>
              <a:rPr sz="3450" spc="-97" baseline="1207" dirty="0">
                <a:solidFill>
                  <a:srgbClr val="444444"/>
                </a:solidFill>
                <a:latin typeface="Arial"/>
                <a:cs typeface="Arial"/>
              </a:rPr>
              <a:t>(e.g.</a:t>
            </a:r>
            <a:r>
              <a:rPr sz="3450" spc="-120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spc="-37" baseline="1207" dirty="0">
                <a:solidFill>
                  <a:srgbClr val="444444"/>
                </a:solidFill>
                <a:latin typeface="Arial"/>
                <a:cs typeface="Arial"/>
              </a:rPr>
              <a:t>recipe</a:t>
            </a:r>
            <a:r>
              <a:rPr sz="3450" spc="-112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spc="15" baseline="1207" dirty="0">
                <a:solidFill>
                  <a:srgbClr val="444444"/>
                </a:solidFill>
                <a:latin typeface="Arial"/>
                <a:cs typeface="Arial"/>
              </a:rPr>
              <a:t>objects)</a:t>
            </a:r>
            <a:endParaRPr sz="3450" baseline="1207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456333" y="4567458"/>
            <a:ext cx="4909820" cy="1179830"/>
            <a:chOff x="10456333" y="4567458"/>
            <a:chExt cx="4909820" cy="1179830"/>
          </a:xfrm>
        </p:grpSpPr>
        <p:sp>
          <p:nvSpPr>
            <p:cNvPr id="28" name="object 28"/>
            <p:cNvSpPr/>
            <p:nvPr/>
          </p:nvSpPr>
          <p:spPr>
            <a:xfrm>
              <a:off x="13529525" y="4588400"/>
              <a:ext cx="1682750" cy="279400"/>
            </a:xfrm>
            <a:custGeom>
              <a:avLst/>
              <a:gdLst/>
              <a:ahLst/>
              <a:cxnLst/>
              <a:rect l="l" t="t" r="r" b="b"/>
              <a:pathLst>
                <a:path w="1682750" h="279400">
                  <a:moveTo>
                    <a:pt x="0" y="0"/>
                  </a:moveTo>
                  <a:lnTo>
                    <a:pt x="36358" y="21801"/>
                  </a:lnTo>
                  <a:lnTo>
                    <a:pt x="73475" y="42716"/>
                  </a:lnTo>
                  <a:lnTo>
                    <a:pt x="111352" y="62746"/>
                  </a:lnTo>
                  <a:lnTo>
                    <a:pt x="149987" y="81890"/>
                  </a:lnTo>
                  <a:lnTo>
                    <a:pt x="189382" y="100148"/>
                  </a:lnTo>
                  <a:lnTo>
                    <a:pt x="229536" y="117519"/>
                  </a:lnTo>
                  <a:lnTo>
                    <a:pt x="270448" y="134006"/>
                  </a:lnTo>
                  <a:lnTo>
                    <a:pt x="312120" y="149606"/>
                  </a:lnTo>
                  <a:lnTo>
                    <a:pt x="354551" y="164320"/>
                  </a:lnTo>
                  <a:lnTo>
                    <a:pt x="397740" y="178149"/>
                  </a:lnTo>
                  <a:lnTo>
                    <a:pt x="441689" y="191091"/>
                  </a:lnTo>
                  <a:lnTo>
                    <a:pt x="486397" y="203148"/>
                  </a:lnTo>
                  <a:lnTo>
                    <a:pt x="531863" y="214319"/>
                  </a:lnTo>
                  <a:lnTo>
                    <a:pt x="578089" y="224604"/>
                  </a:lnTo>
                  <a:lnTo>
                    <a:pt x="625074" y="234003"/>
                  </a:lnTo>
                  <a:lnTo>
                    <a:pt x="672818" y="242516"/>
                  </a:lnTo>
                  <a:lnTo>
                    <a:pt x="721321" y="250144"/>
                  </a:lnTo>
                  <a:lnTo>
                    <a:pt x="770583" y="256885"/>
                  </a:lnTo>
                  <a:lnTo>
                    <a:pt x="820604" y="262741"/>
                  </a:lnTo>
                  <a:lnTo>
                    <a:pt x="871384" y="267711"/>
                  </a:lnTo>
                  <a:lnTo>
                    <a:pt x="922923" y="271795"/>
                  </a:lnTo>
                  <a:lnTo>
                    <a:pt x="975221" y="274993"/>
                  </a:lnTo>
                  <a:lnTo>
                    <a:pt x="1028278" y="277305"/>
                  </a:lnTo>
                  <a:lnTo>
                    <a:pt x="1082094" y="278731"/>
                  </a:lnTo>
                  <a:lnTo>
                    <a:pt x="1136669" y="279272"/>
                  </a:lnTo>
                  <a:lnTo>
                    <a:pt x="1192003" y="278926"/>
                  </a:lnTo>
                  <a:lnTo>
                    <a:pt x="1248096" y="277695"/>
                  </a:lnTo>
                  <a:lnTo>
                    <a:pt x="1304948" y="275578"/>
                  </a:lnTo>
                  <a:lnTo>
                    <a:pt x="1362560" y="272575"/>
                  </a:lnTo>
                  <a:lnTo>
                    <a:pt x="1420930" y="268686"/>
                  </a:lnTo>
                  <a:lnTo>
                    <a:pt x="1480059" y="263911"/>
                  </a:lnTo>
                  <a:lnTo>
                    <a:pt x="1539948" y="258250"/>
                  </a:lnTo>
                  <a:lnTo>
                    <a:pt x="1600595" y="251704"/>
                  </a:lnTo>
                  <a:lnTo>
                    <a:pt x="1662001" y="244271"/>
                  </a:lnTo>
                  <a:lnTo>
                    <a:pt x="1682737" y="24126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78920" y="4745624"/>
              <a:ext cx="187325" cy="174625"/>
            </a:xfrm>
            <a:custGeom>
              <a:avLst/>
              <a:gdLst/>
              <a:ahLst/>
              <a:cxnLst/>
              <a:rect l="l" t="t" r="r" b="b"/>
              <a:pathLst>
                <a:path w="187325" h="174625">
                  <a:moveTo>
                    <a:pt x="0" y="0"/>
                  </a:moveTo>
                  <a:lnTo>
                    <a:pt x="25224" y="174093"/>
                  </a:lnTo>
                  <a:lnTo>
                    <a:pt x="186706" y="61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42158" y="4968408"/>
              <a:ext cx="798830" cy="757555"/>
            </a:xfrm>
            <a:custGeom>
              <a:avLst/>
              <a:gdLst/>
              <a:ahLst/>
              <a:cxnLst/>
              <a:rect l="l" t="t" r="r" b="b"/>
              <a:pathLst>
                <a:path w="798829" h="757554">
                  <a:moveTo>
                    <a:pt x="798380" y="757451"/>
                  </a:moveTo>
                  <a:lnTo>
                    <a:pt x="743489" y="751256"/>
                  </a:lnTo>
                  <a:lnTo>
                    <a:pt x="690517" y="743122"/>
                  </a:lnTo>
                  <a:lnTo>
                    <a:pt x="639464" y="733049"/>
                  </a:lnTo>
                  <a:lnTo>
                    <a:pt x="590331" y="721036"/>
                  </a:lnTo>
                  <a:lnTo>
                    <a:pt x="543116" y="707085"/>
                  </a:lnTo>
                  <a:lnTo>
                    <a:pt x="497820" y="691195"/>
                  </a:lnTo>
                  <a:lnTo>
                    <a:pt x="454443" y="673366"/>
                  </a:lnTo>
                  <a:lnTo>
                    <a:pt x="412985" y="653597"/>
                  </a:lnTo>
                  <a:lnTo>
                    <a:pt x="373446" y="631890"/>
                  </a:lnTo>
                  <a:lnTo>
                    <a:pt x="335826" y="608244"/>
                  </a:lnTo>
                  <a:lnTo>
                    <a:pt x="300125" y="582658"/>
                  </a:lnTo>
                  <a:lnTo>
                    <a:pt x="266343" y="555134"/>
                  </a:lnTo>
                  <a:lnTo>
                    <a:pt x="234480" y="525671"/>
                  </a:lnTo>
                  <a:lnTo>
                    <a:pt x="204536" y="494268"/>
                  </a:lnTo>
                  <a:lnTo>
                    <a:pt x="176511" y="460927"/>
                  </a:lnTo>
                  <a:lnTo>
                    <a:pt x="150405" y="425647"/>
                  </a:lnTo>
                  <a:lnTo>
                    <a:pt x="126218" y="388427"/>
                  </a:lnTo>
                  <a:lnTo>
                    <a:pt x="103950" y="349269"/>
                  </a:lnTo>
                  <a:lnTo>
                    <a:pt x="83602" y="308171"/>
                  </a:lnTo>
                  <a:lnTo>
                    <a:pt x="65172" y="265135"/>
                  </a:lnTo>
                  <a:lnTo>
                    <a:pt x="48661" y="220159"/>
                  </a:lnTo>
                  <a:lnTo>
                    <a:pt x="34069" y="173245"/>
                  </a:lnTo>
                  <a:lnTo>
                    <a:pt x="21396" y="124391"/>
                  </a:lnTo>
                  <a:lnTo>
                    <a:pt x="10642" y="73599"/>
                  </a:lnTo>
                  <a:lnTo>
                    <a:pt x="1807" y="20867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456333" y="4814016"/>
              <a:ext cx="175260" cy="182880"/>
            </a:xfrm>
            <a:custGeom>
              <a:avLst/>
              <a:gdLst/>
              <a:ahLst/>
              <a:cxnLst/>
              <a:rect l="l" t="t" r="r" b="b"/>
              <a:pathLst>
                <a:path w="175259" h="182879">
                  <a:moveTo>
                    <a:pt x="72455" y="0"/>
                  </a:moveTo>
                  <a:lnTo>
                    <a:pt x="0" y="182843"/>
                  </a:lnTo>
                  <a:lnTo>
                    <a:pt x="175258" y="167667"/>
                  </a:lnTo>
                  <a:lnTo>
                    <a:pt x="724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90937" y="7693342"/>
            <a:ext cx="3171190" cy="893444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607695">
              <a:lnSpc>
                <a:spcPct val="100000"/>
              </a:lnSpc>
              <a:spcBef>
                <a:spcPts val="2060"/>
              </a:spcBef>
            </a:pPr>
            <a:r>
              <a:rPr sz="2400" spc="-2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4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444444"/>
                </a:solidFill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531913" y="7065045"/>
            <a:ext cx="289560" cy="505459"/>
            <a:chOff x="7531913" y="7065045"/>
            <a:chExt cx="289560" cy="505459"/>
          </a:xfrm>
        </p:grpSpPr>
        <p:sp>
          <p:nvSpPr>
            <p:cNvPr id="34" name="object 34"/>
            <p:cNvSpPr/>
            <p:nvPr/>
          </p:nvSpPr>
          <p:spPr>
            <a:xfrm>
              <a:off x="7676411" y="7065045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5">
                  <a:moveTo>
                    <a:pt x="0" y="0"/>
                  </a:moveTo>
                  <a:lnTo>
                    <a:pt x="0" y="216223"/>
                  </a:lnTo>
                  <a:lnTo>
                    <a:pt x="0" y="25287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31913" y="728126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090937" y="6048930"/>
            <a:ext cx="3171190" cy="893444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2060"/>
              </a:spcBef>
            </a:pPr>
            <a:r>
              <a:rPr sz="2400" spc="25" dirty="0">
                <a:solidFill>
                  <a:srgbClr val="444444"/>
                </a:solidFill>
                <a:latin typeface="Arial"/>
                <a:cs typeface="Arial"/>
              </a:rPr>
              <a:t>Collection</a:t>
            </a:r>
            <a:r>
              <a:rPr sz="24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531913" y="5401667"/>
            <a:ext cx="289560" cy="505459"/>
            <a:chOff x="7531913" y="5401667"/>
            <a:chExt cx="289560" cy="505459"/>
          </a:xfrm>
        </p:grpSpPr>
        <p:sp>
          <p:nvSpPr>
            <p:cNvPr id="38" name="object 38"/>
            <p:cNvSpPr/>
            <p:nvPr/>
          </p:nvSpPr>
          <p:spPr>
            <a:xfrm>
              <a:off x="7676411" y="5401667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0"/>
                  </a:moveTo>
                  <a:lnTo>
                    <a:pt x="0" y="216223"/>
                  </a:lnTo>
                  <a:lnTo>
                    <a:pt x="0" y="25287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31913" y="561789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619625" y="9773361"/>
            <a:ext cx="317119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Arrays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090937" y="8719260"/>
            <a:ext cx="1084580" cy="902969"/>
            <a:chOff x="6090937" y="8719260"/>
            <a:chExt cx="1084580" cy="902969"/>
          </a:xfrm>
        </p:grpSpPr>
        <p:sp>
          <p:nvSpPr>
            <p:cNvPr id="42" name="object 42"/>
            <p:cNvSpPr/>
            <p:nvPr/>
          </p:nvSpPr>
          <p:spPr>
            <a:xfrm>
              <a:off x="6285465" y="8755908"/>
              <a:ext cx="853440" cy="705485"/>
            </a:xfrm>
            <a:custGeom>
              <a:avLst/>
              <a:gdLst/>
              <a:ahLst/>
              <a:cxnLst/>
              <a:rect l="l" t="t" r="r" b="b"/>
              <a:pathLst>
                <a:path w="853440" h="705484">
                  <a:moveTo>
                    <a:pt x="853135" y="0"/>
                  </a:moveTo>
                  <a:lnTo>
                    <a:pt x="28251" y="681617"/>
                  </a:lnTo>
                  <a:lnTo>
                    <a:pt x="0" y="70496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90937" y="9326135"/>
              <a:ext cx="314960" cy="295910"/>
            </a:xfrm>
            <a:custGeom>
              <a:avLst/>
              <a:gdLst/>
              <a:ahLst/>
              <a:cxnLst/>
              <a:rect l="l" t="t" r="r" b="b"/>
              <a:pathLst>
                <a:path w="314960" h="295909">
                  <a:moveTo>
                    <a:pt x="130736" y="0"/>
                  </a:moveTo>
                  <a:lnTo>
                    <a:pt x="0" y="295476"/>
                  </a:lnTo>
                  <a:lnTo>
                    <a:pt x="314822" y="222779"/>
                  </a:lnTo>
                  <a:lnTo>
                    <a:pt x="13073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145772" y="8888772"/>
            <a:ext cx="18891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300" b="1" spc="3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300" b="1" spc="9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300" b="1" spc="-3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300" b="1" spc="-185" dirty="0">
                <a:solidFill>
                  <a:srgbClr val="444444"/>
                </a:solidFill>
                <a:latin typeface="Arial"/>
                <a:cs typeface="Arial"/>
              </a:rPr>
              <a:t>LE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LI</a:t>
            </a: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300" b="1" spc="-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300" b="1" spc="-254" dirty="0">
                <a:solidFill>
                  <a:srgbClr val="444444"/>
                </a:solidFill>
                <a:latin typeface="Arial"/>
                <a:cs typeface="Arial"/>
              </a:rPr>
              <a:t>?</a:t>
            </a:r>
            <a:endParaRPr sz="23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562247" y="9773361"/>
            <a:ext cx="317119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2060"/>
              </a:spcBef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77573" y="8719260"/>
            <a:ext cx="1084580" cy="902969"/>
            <a:chOff x="8177573" y="8719260"/>
            <a:chExt cx="1084580" cy="902969"/>
          </a:xfrm>
        </p:grpSpPr>
        <p:sp>
          <p:nvSpPr>
            <p:cNvPr id="47" name="object 47"/>
            <p:cNvSpPr/>
            <p:nvPr/>
          </p:nvSpPr>
          <p:spPr>
            <a:xfrm>
              <a:off x="8214221" y="8755908"/>
              <a:ext cx="853440" cy="705485"/>
            </a:xfrm>
            <a:custGeom>
              <a:avLst/>
              <a:gdLst/>
              <a:ahLst/>
              <a:cxnLst/>
              <a:rect l="l" t="t" r="r" b="b"/>
              <a:pathLst>
                <a:path w="853440" h="705484">
                  <a:moveTo>
                    <a:pt x="0" y="0"/>
                  </a:moveTo>
                  <a:lnTo>
                    <a:pt x="824884" y="681617"/>
                  </a:lnTo>
                  <a:lnTo>
                    <a:pt x="853135" y="70496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7061" y="9326135"/>
              <a:ext cx="314960" cy="295910"/>
            </a:xfrm>
            <a:custGeom>
              <a:avLst/>
              <a:gdLst/>
              <a:ahLst/>
              <a:cxnLst/>
              <a:rect l="l" t="t" r="r" b="b"/>
              <a:pathLst>
                <a:path w="314959" h="295909">
                  <a:moveTo>
                    <a:pt x="184087" y="0"/>
                  </a:moveTo>
                  <a:lnTo>
                    <a:pt x="0" y="222779"/>
                  </a:lnTo>
                  <a:lnTo>
                    <a:pt x="314823" y="295476"/>
                  </a:lnTo>
                  <a:lnTo>
                    <a:pt x="184087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375853" y="8888772"/>
            <a:ext cx="2604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90" dirty="0">
                <a:solidFill>
                  <a:srgbClr val="444444"/>
                </a:solidFill>
                <a:latin typeface="Arial"/>
                <a:cs typeface="Arial"/>
              </a:rPr>
              <a:t>KE</a:t>
            </a:r>
            <a:r>
              <a:rPr sz="2300" b="1" spc="-8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300" b="1" spc="285" dirty="0">
                <a:solidFill>
                  <a:srgbClr val="444444"/>
                </a:solidFill>
                <a:latin typeface="Arial"/>
                <a:cs typeface="Arial"/>
              </a:rPr>
              <a:t>/</a:t>
            </a:r>
            <a:r>
              <a:rPr sz="2300" b="1" spc="-229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300" b="1" spc="-19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b="1" spc="-19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300" b="1" spc="-145" dirty="0">
                <a:solidFill>
                  <a:srgbClr val="444444"/>
                </a:solidFill>
                <a:latin typeface="Arial"/>
                <a:cs typeface="Arial"/>
              </a:rPr>
              <a:t>UE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22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300" b="1" spc="-19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b="1" spc="3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300" b="1" spc="-14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300" b="1" spc="-254" dirty="0">
                <a:solidFill>
                  <a:srgbClr val="444444"/>
                </a:solidFill>
                <a:latin typeface="Arial"/>
                <a:cs typeface="Arial"/>
              </a:rPr>
              <a:t>?</a:t>
            </a:r>
            <a:endParaRPr sz="23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557638" y="5307978"/>
            <a:ext cx="1634489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spc="40" dirty="0">
                <a:solidFill>
                  <a:srgbClr val="F2425D"/>
                </a:solidFill>
                <a:latin typeface="Arial"/>
                <a:cs typeface="Arial"/>
              </a:rPr>
              <a:t>Application </a:t>
            </a:r>
            <a:r>
              <a:rPr sz="2050" spc="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-5" dirty="0">
                <a:solidFill>
                  <a:srgbClr val="F2425D"/>
                </a:solidFill>
                <a:latin typeface="Arial"/>
                <a:cs typeface="Arial"/>
              </a:rPr>
              <a:t>Pr</a:t>
            </a:r>
            <a:r>
              <a:rPr sz="2050" spc="25" dirty="0">
                <a:solidFill>
                  <a:srgbClr val="F2425D"/>
                </a:solidFill>
                <a:latin typeface="Arial"/>
                <a:cs typeface="Arial"/>
              </a:rPr>
              <a:t>og</a:t>
            </a:r>
            <a:r>
              <a:rPr sz="2050" spc="30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2050" spc="-2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050" spc="75" dirty="0">
                <a:solidFill>
                  <a:srgbClr val="F2425D"/>
                </a:solidFill>
                <a:latin typeface="Arial"/>
                <a:cs typeface="Arial"/>
              </a:rPr>
              <a:t>mmi</a:t>
            </a:r>
            <a:r>
              <a:rPr sz="2050" spc="20" dirty="0">
                <a:solidFill>
                  <a:srgbClr val="F2425D"/>
                </a:solidFill>
                <a:latin typeface="Arial"/>
                <a:cs typeface="Arial"/>
              </a:rPr>
              <a:t>ng  </a:t>
            </a:r>
            <a:r>
              <a:rPr sz="2050" spc="35" dirty="0">
                <a:solidFill>
                  <a:srgbClr val="F2425D"/>
                </a:solidFill>
                <a:latin typeface="Arial"/>
                <a:cs typeface="Arial"/>
              </a:rPr>
              <a:t>Interface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1900569" y="10166908"/>
            <a:ext cx="1133475" cy="312420"/>
            <a:chOff x="11900569" y="10166908"/>
            <a:chExt cx="1133475" cy="312420"/>
          </a:xfrm>
        </p:grpSpPr>
        <p:sp>
          <p:nvSpPr>
            <p:cNvPr id="52" name="object 52"/>
            <p:cNvSpPr/>
            <p:nvPr/>
          </p:nvSpPr>
          <p:spPr>
            <a:xfrm>
              <a:off x="12053419" y="10187849"/>
              <a:ext cx="959485" cy="214629"/>
            </a:xfrm>
            <a:custGeom>
              <a:avLst/>
              <a:gdLst/>
              <a:ahLst/>
              <a:cxnLst/>
              <a:rect l="l" t="t" r="r" b="b"/>
              <a:pathLst>
                <a:path w="959484" h="214629">
                  <a:moveTo>
                    <a:pt x="959436" y="0"/>
                  </a:moveTo>
                  <a:lnTo>
                    <a:pt x="915208" y="25301"/>
                  </a:lnTo>
                  <a:lnTo>
                    <a:pt x="870696" y="49014"/>
                  </a:lnTo>
                  <a:lnTo>
                    <a:pt x="825898" y="71140"/>
                  </a:lnTo>
                  <a:lnTo>
                    <a:pt x="780814" y="91678"/>
                  </a:lnTo>
                  <a:lnTo>
                    <a:pt x="735445" y="110627"/>
                  </a:lnTo>
                  <a:lnTo>
                    <a:pt x="689791" y="127989"/>
                  </a:lnTo>
                  <a:lnTo>
                    <a:pt x="643852" y="143763"/>
                  </a:lnTo>
                  <a:lnTo>
                    <a:pt x="597627" y="157948"/>
                  </a:lnTo>
                  <a:lnTo>
                    <a:pt x="551117" y="170546"/>
                  </a:lnTo>
                  <a:lnTo>
                    <a:pt x="504321" y="181556"/>
                  </a:lnTo>
                  <a:lnTo>
                    <a:pt x="457240" y="190978"/>
                  </a:lnTo>
                  <a:lnTo>
                    <a:pt x="409873" y="198812"/>
                  </a:lnTo>
                  <a:lnTo>
                    <a:pt x="362222" y="205058"/>
                  </a:lnTo>
                  <a:lnTo>
                    <a:pt x="314284" y="209716"/>
                  </a:lnTo>
                  <a:lnTo>
                    <a:pt x="266062" y="212786"/>
                  </a:lnTo>
                  <a:lnTo>
                    <a:pt x="217554" y="214268"/>
                  </a:lnTo>
                  <a:lnTo>
                    <a:pt x="168761" y="214162"/>
                  </a:lnTo>
                  <a:lnTo>
                    <a:pt x="119682" y="212469"/>
                  </a:lnTo>
                  <a:lnTo>
                    <a:pt x="70318" y="209187"/>
                  </a:lnTo>
                  <a:lnTo>
                    <a:pt x="20668" y="204317"/>
                  </a:lnTo>
                  <a:lnTo>
                    <a:pt x="0" y="2008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900569" y="10305412"/>
              <a:ext cx="188595" cy="173990"/>
            </a:xfrm>
            <a:custGeom>
              <a:avLst/>
              <a:gdLst/>
              <a:ahLst/>
              <a:cxnLst/>
              <a:rect l="l" t="t" r="r" b="b"/>
              <a:pathLst>
                <a:path w="188595" h="173990">
                  <a:moveTo>
                    <a:pt x="188004" y="0"/>
                  </a:moveTo>
                  <a:lnTo>
                    <a:pt x="0" y="57756"/>
                  </a:lnTo>
                  <a:lnTo>
                    <a:pt x="159010" y="173504"/>
                  </a:lnTo>
                  <a:lnTo>
                    <a:pt x="18800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3138878" y="9769054"/>
            <a:ext cx="1937385" cy="71691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50" spc="-20" dirty="0">
                <a:solidFill>
                  <a:srgbClr val="F2425D"/>
                </a:solidFill>
                <a:latin typeface="Arial"/>
                <a:cs typeface="Arial"/>
              </a:rPr>
              <a:t>Keys</a:t>
            </a:r>
            <a:r>
              <a:rPr sz="20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40" dirty="0">
                <a:solidFill>
                  <a:srgbClr val="F2425D"/>
                </a:solidFill>
                <a:latin typeface="Arial"/>
                <a:cs typeface="Arial"/>
              </a:rPr>
              <a:t>allow</a:t>
            </a:r>
            <a:r>
              <a:rPr sz="20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35" dirty="0">
                <a:solidFill>
                  <a:srgbClr val="F2425D"/>
                </a:solidFill>
                <a:latin typeface="Arial"/>
                <a:cs typeface="Arial"/>
              </a:rPr>
              <a:t>us</a:t>
            </a:r>
            <a:r>
              <a:rPr sz="20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8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50" i="1" spc="75" dirty="0">
                <a:solidFill>
                  <a:srgbClr val="F2425D"/>
                </a:solidFill>
                <a:latin typeface="Calibri"/>
                <a:cs typeface="Calibri"/>
              </a:rPr>
              <a:t>describe</a:t>
            </a:r>
            <a:r>
              <a:rPr sz="2050" i="1" spc="10" dirty="0">
                <a:solidFill>
                  <a:srgbClr val="F2425D"/>
                </a:solidFill>
                <a:latin typeface="Calibri"/>
                <a:cs typeface="Calibri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Arial"/>
                <a:cs typeface="Arial"/>
              </a:rPr>
              <a:t>values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26621" y="6357189"/>
            <a:ext cx="2538730" cy="4333240"/>
            <a:chOff x="426621" y="6357189"/>
            <a:chExt cx="2538730" cy="4333240"/>
          </a:xfrm>
        </p:grpSpPr>
        <p:sp>
          <p:nvSpPr>
            <p:cNvPr id="56" name="object 56"/>
            <p:cNvSpPr/>
            <p:nvPr/>
          </p:nvSpPr>
          <p:spPr>
            <a:xfrm>
              <a:off x="426621" y="6357189"/>
              <a:ext cx="2538730" cy="4333240"/>
            </a:xfrm>
            <a:custGeom>
              <a:avLst/>
              <a:gdLst/>
              <a:ahLst/>
              <a:cxnLst/>
              <a:rect l="l" t="t" r="r" b="b"/>
              <a:pathLst>
                <a:path w="2538730" h="4333240">
                  <a:moveTo>
                    <a:pt x="2538379" y="0"/>
                  </a:moveTo>
                  <a:lnTo>
                    <a:pt x="0" y="0"/>
                  </a:lnTo>
                  <a:lnTo>
                    <a:pt x="0" y="4333174"/>
                  </a:lnTo>
                  <a:lnTo>
                    <a:pt x="2538379" y="4333174"/>
                  </a:lnTo>
                  <a:lnTo>
                    <a:pt x="253837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8633265"/>
              <a:ext cx="230359" cy="23035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9020688"/>
              <a:ext cx="230359" cy="2303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9408111"/>
              <a:ext cx="230359" cy="23035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9795534"/>
              <a:ext cx="230359" cy="23035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10182957"/>
              <a:ext cx="230359" cy="23035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7109666"/>
              <a:ext cx="230359" cy="23035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7497088"/>
              <a:ext cx="230359" cy="230359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426621" y="6357189"/>
            <a:ext cx="2538730" cy="4333240"/>
          </a:xfrm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marL="337185">
              <a:lnSpc>
                <a:spcPct val="100000"/>
              </a:lnSpc>
              <a:spcBef>
                <a:spcPts val="2155"/>
              </a:spcBef>
            </a:pPr>
            <a:r>
              <a:rPr sz="1950" b="1" spc="-20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1950" b="1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950" b="1" spc="-90" dirty="0">
                <a:solidFill>
                  <a:srgbClr val="444444"/>
                </a:solidFill>
                <a:latin typeface="Arial"/>
                <a:cs typeface="Arial"/>
              </a:rPr>
              <a:t>HE</a:t>
            </a:r>
            <a:r>
              <a:rPr sz="1950" b="1" spc="-10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1950" b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b="1" spc="-140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1950" b="1" spc="-5" dirty="0">
                <a:solidFill>
                  <a:srgbClr val="444444"/>
                </a:solidFill>
                <a:latin typeface="Arial"/>
                <a:cs typeface="Arial"/>
              </a:rPr>
              <a:t>UI</a:t>
            </a:r>
            <a:r>
              <a:rPr sz="1950" b="1" spc="-33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1950" b="1" spc="-26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950" b="1" spc="120" dirty="0">
                <a:solidFill>
                  <a:srgbClr val="444444"/>
                </a:solidFill>
                <a:latin typeface="Arial"/>
                <a:cs typeface="Arial"/>
              </a:rPr>
              <a:t>-</a:t>
            </a:r>
            <a:r>
              <a:rPr sz="1950" b="1" spc="3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1950" b="1" spc="-50" dirty="0">
                <a:solidFill>
                  <a:srgbClr val="444444"/>
                </a:solidFill>
                <a:latin typeface="Arial"/>
                <a:cs typeface="Arial"/>
              </a:rPr>
              <a:t>N:</a:t>
            </a:r>
            <a:endParaRPr sz="1950">
              <a:latin typeface="Arial"/>
              <a:cs typeface="Arial"/>
            </a:endParaRPr>
          </a:p>
          <a:p>
            <a:pPr marL="778510" marR="678180">
              <a:lnSpc>
                <a:spcPct val="133800"/>
              </a:lnSpc>
              <a:spcBef>
                <a:spcPts val="430"/>
              </a:spcBef>
            </a:pPr>
            <a:r>
              <a:rPr sz="1900" spc="-140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1900" spc="-7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1900" spc="-1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1900" spc="20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1900" spc="7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1900" spc="-1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1900" spc="10" dirty="0">
                <a:solidFill>
                  <a:srgbClr val="444444"/>
                </a:solidFill>
                <a:latin typeface="Arial"/>
                <a:cs typeface="Arial"/>
              </a:rPr>
              <a:t>p  </a:t>
            </a:r>
            <a:r>
              <a:rPr sz="1900" spc="-35" dirty="0">
                <a:solidFill>
                  <a:srgbClr val="444444"/>
                </a:solidFill>
                <a:latin typeface="Arial"/>
                <a:cs typeface="Arial"/>
              </a:rPr>
              <a:t>WeakSet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337185">
              <a:lnSpc>
                <a:spcPct val="100000"/>
              </a:lnSpc>
            </a:pPr>
            <a:r>
              <a:rPr sz="1950" b="1" spc="-90" dirty="0">
                <a:solidFill>
                  <a:srgbClr val="444444"/>
                </a:solidFill>
                <a:latin typeface="Arial"/>
                <a:cs typeface="Arial"/>
              </a:rPr>
              <a:t>NO</a:t>
            </a:r>
            <a:r>
              <a:rPr sz="1950" b="1" spc="55" dirty="0">
                <a:solidFill>
                  <a:srgbClr val="444444"/>
                </a:solidFill>
                <a:latin typeface="Arial"/>
                <a:cs typeface="Arial"/>
              </a:rPr>
              <a:t>N-</a:t>
            </a:r>
            <a:r>
              <a:rPr sz="1950" b="1" spc="-140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1950" b="1" spc="-5" dirty="0">
                <a:solidFill>
                  <a:srgbClr val="444444"/>
                </a:solidFill>
                <a:latin typeface="Arial"/>
                <a:cs typeface="Arial"/>
              </a:rPr>
              <a:t>UI</a:t>
            </a:r>
            <a:r>
              <a:rPr sz="1950" b="1" spc="-33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1950" b="1" spc="-6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950" b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b="1" spc="3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1950" b="1" spc="-50" dirty="0">
                <a:solidFill>
                  <a:srgbClr val="444444"/>
                </a:solidFill>
                <a:latin typeface="Arial"/>
                <a:cs typeface="Arial"/>
              </a:rPr>
              <a:t>N:</a:t>
            </a:r>
            <a:endParaRPr sz="1950">
              <a:latin typeface="Arial"/>
              <a:cs typeface="Arial"/>
            </a:endParaRPr>
          </a:p>
          <a:p>
            <a:pPr marL="778510" marR="521970">
              <a:lnSpc>
                <a:spcPct val="133800"/>
              </a:lnSpc>
              <a:spcBef>
                <a:spcPts val="475"/>
              </a:spcBef>
            </a:pPr>
            <a:r>
              <a:rPr sz="1900" spc="15" dirty="0">
                <a:solidFill>
                  <a:srgbClr val="444444"/>
                </a:solidFill>
                <a:latin typeface="Arial"/>
                <a:cs typeface="Arial"/>
              </a:rPr>
              <a:t>Stacks </a:t>
            </a:r>
            <a:r>
              <a:rPr sz="1900" spc="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444444"/>
                </a:solidFill>
                <a:latin typeface="Arial"/>
                <a:cs typeface="Arial"/>
              </a:rPr>
              <a:t>Queues </a:t>
            </a:r>
            <a:r>
              <a:rPr sz="19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444444"/>
                </a:solidFill>
                <a:latin typeface="Arial"/>
                <a:cs typeface="Arial"/>
              </a:rPr>
              <a:t>Li</a:t>
            </a:r>
            <a:r>
              <a:rPr sz="1900" spc="1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1900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1900" spc="-5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1900" spc="2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19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00" spc="35" dirty="0">
                <a:solidFill>
                  <a:srgbClr val="444444"/>
                </a:solidFill>
                <a:latin typeface="Arial"/>
                <a:cs typeface="Arial"/>
              </a:rPr>
              <a:t>li</a:t>
            </a:r>
            <a:r>
              <a:rPr sz="1900" spc="7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1900" spc="12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900" spc="25" dirty="0">
                <a:solidFill>
                  <a:srgbClr val="444444"/>
                </a:solidFill>
                <a:latin typeface="Arial"/>
                <a:cs typeface="Arial"/>
              </a:rPr>
              <a:t>s  </a:t>
            </a:r>
            <a:r>
              <a:rPr sz="1900" spc="-40" dirty="0">
                <a:solidFill>
                  <a:srgbClr val="444444"/>
                </a:solidFill>
                <a:latin typeface="Arial"/>
                <a:cs typeface="Arial"/>
              </a:rPr>
              <a:t>Trees</a:t>
            </a:r>
            <a:endParaRPr sz="1900">
              <a:latin typeface="Arial"/>
              <a:cs typeface="Arial"/>
            </a:endParaRPr>
          </a:p>
          <a:p>
            <a:pPr marL="778510">
              <a:lnSpc>
                <a:spcPct val="100000"/>
              </a:lnSpc>
              <a:spcBef>
                <a:spcPts val="770"/>
              </a:spcBef>
            </a:pPr>
            <a:r>
              <a:rPr sz="1900" spc="5" dirty="0">
                <a:solidFill>
                  <a:srgbClr val="444444"/>
                </a:solidFill>
                <a:latin typeface="Arial"/>
                <a:cs typeface="Arial"/>
              </a:rPr>
              <a:t>Hash</a:t>
            </a:r>
            <a:r>
              <a:rPr sz="19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00" spc="25" dirty="0">
                <a:solidFill>
                  <a:srgbClr val="444444"/>
                </a:solidFill>
                <a:latin typeface="Arial"/>
                <a:cs typeface="Arial"/>
              </a:rPr>
              <a:t>tables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61215"/>
            <a:ext cx="5026025" cy="9947910"/>
            <a:chOff x="0" y="1361215"/>
            <a:chExt cx="5026025" cy="994791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5026025" cy="9947910"/>
            </a:xfrm>
            <a:custGeom>
              <a:avLst/>
              <a:gdLst/>
              <a:ahLst/>
              <a:cxnLst/>
              <a:rect l="l" t="t" r="r" b="b"/>
              <a:pathLst>
                <a:path w="5026025" h="9947910">
                  <a:moveTo>
                    <a:pt x="5026024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5026024" y="9947341"/>
                  </a:lnTo>
                  <a:lnTo>
                    <a:pt x="502602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368" y="1877534"/>
              <a:ext cx="2991287" cy="8344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43709" y="1969560"/>
            <a:ext cx="134810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325" dirty="0">
                <a:solidFill>
                  <a:srgbClr val="FAFBFB"/>
                </a:solidFill>
                <a:latin typeface="Calibri"/>
                <a:cs typeface="Calibri"/>
              </a:rPr>
              <a:t>ARRAYS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3393" y="1877534"/>
            <a:ext cx="2991287" cy="83442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0"/>
            <a:ext cx="20104100" cy="4115435"/>
            <a:chOff x="0" y="0"/>
            <a:chExt cx="20104100" cy="41154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280" y="3228278"/>
              <a:ext cx="4289545" cy="8870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128888" y="1969560"/>
            <a:ext cx="829944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204" dirty="0">
                <a:solidFill>
                  <a:srgbClr val="FAFBFB"/>
                </a:solidFill>
                <a:latin typeface="Calibri"/>
                <a:cs typeface="Calibri"/>
              </a:rPr>
              <a:t>SETS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4306" y="3228278"/>
            <a:ext cx="4289545" cy="88571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76892" y="1999332"/>
            <a:ext cx="5111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265" dirty="0">
                <a:solidFill>
                  <a:srgbClr val="444444"/>
                </a:solidFill>
                <a:latin typeface="Calibri"/>
                <a:cs typeface="Calibri"/>
              </a:rPr>
              <a:t>VS.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8691669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81835" algn="l"/>
                <a:tab pos="2881630" algn="l"/>
                <a:tab pos="4159885" algn="l"/>
                <a:tab pos="5211445" algn="l"/>
                <a:tab pos="7280275" algn="l"/>
                <a:tab pos="818007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ARRAYS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VS.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SETS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AND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OBJECTS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VS.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MAPS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0104404" y="1361215"/>
            <a:ext cx="4973955" cy="9947910"/>
            <a:chOff x="10104404" y="1361215"/>
            <a:chExt cx="4973955" cy="9947910"/>
          </a:xfrm>
        </p:grpSpPr>
        <p:sp>
          <p:nvSpPr>
            <p:cNvPr id="15" name="object 15"/>
            <p:cNvSpPr/>
            <p:nvPr/>
          </p:nvSpPr>
          <p:spPr>
            <a:xfrm>
              <a:off x="10104404" y="1361215"/>
              <a:ext cx="4973955" cy="9947910"/>
            </a:xfrm>
            <a:custGeom>
              <a:avLst/>
              <a:gdLst/>
              <a:ahLst/>
              <a:cxnLst/>
              <a:rect l="l" t="t" r="r" b="b"/>
              <a:pathLst>
                <a:path w="4973955" h="9947910">
                  <a:moveTo>
                    <a:pt x="0" y="9947341"/>
                  </a:moveTo>
                  <a:lnTo>
                    <a:pt x="4973670" y="9947341"/>
                  </a:lnTo>
                  <a:lnTo>
                    <a:pt x="4973670" y="0"/>
                  </a:lnTo>
                  <a:lnTo>
                    <a:pt x="0" y="0"/>
                  </a:lnTo>
                  <a:lnTo>
                    <a:pt x="0" y="9947341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9421" y="1877534"/>
              <a:ext cx="2991287" cy="8344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858540" y="1969560"/>
            <a:ext cx="142303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315" dirty="0">
                <a:solidFill>
                  <a:srgbClr val="FAFBFB"/>
                </a:solidFill>
                <a:latin typeface="Calibri"/>
                <a:cs typeface="Calibri"/>
              </a:rPr>
              <a:t>OBJECTS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5447" y="1877534"/>
            <a:ext cx="2991287" cy="8344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7143007" y="1969560"/>
            <a:ext cx="906144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575" dirty="0">
                <a:solidFill>
                  <a:srgbClr val="FAFBFB"/>
                </a:solidFill>
                <a:latin typeface="Calibri"/>
                <a:cs typeface="Calibri"/>
              </a:rPr>
              <a:t>MAPS</a:t>
            </a:r>
            <a:endParaRPr sz="3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2442" y="1361215"/>
            <a:ext cx="18726150" cy="9947910"/>
            <a:chOff x="582442" y="1361215"/>
            <a:chExt cx="18726150" cy="994791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7837" y="3228278"/>
              <a:ext cx="3434450" cy="17748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3861" y="3227951"/>
              <a:ext cx="3434450" cy="17748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42" y="4890885"/>
              <a:ext cx="251301" cy="251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42" y="6381939"/>
              <a:ext cx="251301" cy="2513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8467" y="4890885"/>
              <a:ext cx="251301" cy="251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8467" y="5954727"/>
              <a:ext cx="251301" cy="251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8467" y="7018569"/>
              <a:ext cx="251301" cy="251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5620522"/>
              <a:ext cx="251301" cy="2513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6257151"/>
              <a:ext cx="251301" cy="25130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6893781"/>
              <a:ext cx="251301" cy="25130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7530412"/>
              <a:ext cx="251301" cy="2513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4492" y="5672876"/>
              <a:ext cx="251301" cy="2513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4492" y="6736718"/>
              <a:ext cx="251301" cy="25130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8783646"/>
              <a:ext cx="251301" cy="2513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9847488"/>
              <a:ext cx="251301" cy="25130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4492" y="8783646"/>
              <a:ext cx="251301" cy="25130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4492" y="9847488"/>
              <a:ext cx="251301" cy="25130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052050" y="1361215"/>
              <a:ext cx="0" cy="9947910"/>
            </a:xfrm>
            <a:custGeom>
              <a:avLst/>
              <a:gdLst/>
              <a:ahLst/>
              <a:cxnLst/>
              <a:rect l="l" t="t" r="r" b="b"/>
              <a:pathLst>
                <a:path h="9947910">
                  <a:moveTo>
                    <a:pt x="0" y="0"/>
                  </a:moveTo>
                  <a:lnTo>
                    <a:pt x="0" y="9947342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4828942" y="1999332"/>
            <a:ext cx="5111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265" dirty="0">
                <a:solidFill>
                  <a:srgbClr val="444444"/>
                </a:solidFill>
                <a:latin typeface="Calibri"/>
                <a:cs typeface="Calibri"/>
              </a:rPr>
              <a:t>VS.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09520" y="4744789"/>
            <a:ext cx="3358515" cy="2371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400"/>
              </a:lnSpc>
              <a:spcBef>
                <a:spcPts val="100"/>
              </a:spcBef>
            </a:pP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ou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ordered  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list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444444"/>
                </a:solidFill>
                <a:latin typeface="Arial"/>
                <a:cs typeface="Arial"/>
              </a:rPr>
              <a:t>(might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contain </a:t>
            </a:r>
            <a:r>
              <a:rPr sz="2150" spc="-5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duplicates)</a:t>
            </a:r>
            <a:endParaRPr sz="21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430"/>
              </a:spcBef>
            </a:pP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ou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endParaRPr sz="21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785"/>
              </a:spcBef>
            </a:pPr>
            <a:r>
              <a:rPr sz="2150" spc="25" dirty="0">
                <a:solidFill>
                  <a:srgbClr val="444444"/>
                </a:solidFill>
                <a:latin typeface="Arial"/>
                <a:cs typeface="Arial"/>
              </a:rPr>
              <a:t>manipulate</a:t>
            </a:r>
            <a:r>
              <a:rPr sz="21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endParaRPr sz="21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35545" y="4744789"/>
            <a:ext cx="3456304" cy="300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1130">
              <a:lnSpc>
                <a:spcPct val="130400"/>
              </a:lnSpc>
              <a:spcBef>
                <a:spcPts val="100"/>
              </a:spcBef>
            </a:pP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ou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work  </a:t>
            </a:r>
            <a:r>
              <a:rPr sz="2150" spc="45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unique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30"/>
              </a:spcBef>
            </a:pP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high-pe</a:t>
            </a:r>
            <a:r>
              <a:rPr sz="2150" spc="2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150" spc="10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spc="2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i="1" spc="-20" dirty="0">
                <a:solidFill>
                  <a:srgbClr val="444444"/>
                </a:solidFill>
                <a:latin typeface="Calibri"/>
                <a:cs typeface="Calibri"/>
              </a:rPr>
              <a:t>really</a:t>
            </a:r>
            <a:r>
              <a:rPr sz="2150" i="1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150" spc="30" dirty="0">
                <a:solidFill>
                  <a:srgbClr val="444444"/>
                </a:solidFill>
                <a:latin typeface="Arial"/>
                <a:cs typeface="Arial"/>
              </a:rPr>
              <a:t>important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6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ov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e 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dup</a:t>
            </a:r>
            <a:r>
              <a:rPr sz="2150" spc="75" dirty="0">
                <a:solidFill>
                  <a:srgbClr val="444444"/>
                </a:solidFill>
                <a:latin typeface="Arial"/>
                <a:cs typeface="Arial"/>
              </a:rPr>
              <a:t>li</a:t>
            </a: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1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1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Arial"/>
                <a:cs typeface="Arial"/>
              </a:rPr>
              <a:t>arrays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087594" y="5574947"/>
            <a:ext cx="3434079" cy="2262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5" dirty="0">
                <a:solidFill>
                  <a:srgbClr val="444444"/>
                </a:solidFill>
                <a:latin typeface="Arial"/>
                <a:cs typeface="Arial"/>
              </a:rPr>
              <a:t>Better</a:t>
            </a:r>
            <a:r>
              <a:rPr sz="21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performance</a:t>
            </a: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94300"/>
              </a:lnSpc>
            </a:pP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Keys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have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any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type </a:t>
            </a:r>
            <a:r>
              <a:rPr sz="2150" spc="-5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Easy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iterate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2150" spc="-20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-4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spc="100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pu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z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61570" y="5526782"/>
            <a:ext cx="3288029" cy="194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100"/>
              </a:spcBef>
            </a:pP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More</a:t>
            </a:r>
            <a:r>
              <a:rPr sz="21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“traditional”</a:t>
            </a:r>
            <a:r>
              <a:rPr sz="2150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Arial"/>
                <a:cs typeface="Arial"/>
              </a:rPr>
              <a:t>key/value </a:t>
            </a:r>
            <a:r>
              <a:rPr sz="2150" spc="-5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store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45" dirty="0">
                <a:solidFill>
                  <a:srgbClr val="444444"/>
                </a:solidFill>
                <a:latin typeface="Arial"/>
                <a:cs typeface="Arial"/>
              </a:rPr>
              <a:t>(“abused”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objects)</a:t>
            </a:r>
            <a:endParaRPr sz="2150">
              <a:latin typeface="Arial"/>
              <a:cs typeface="Arial"/>
            </a:endParaRPr>
          </a:p>
          <a:p>
            <a:pPr marL="12700" marR="139700">
              <a:lnSpc>
                <a:spcPct val="130400"/>
              </a:lnSpc>
              <a:spcBef>
                <a:spcPts val="1650"/>
              </a:spcBef>
            </a:pP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Easier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444444"/>
                </a:solidFill>
                <a:latin typeface="Arial"/>
                <a:cs typeface="Arial"/>
              </a:rPr>
              <a:t>write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access </a:t>
            </a:r>
            <a:r>
              <a:rPr sz="2150" spc="-5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150" spc="-4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150" spc="-10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150" spc="3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70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.</a:t>
            </a:r>
            <a:r>
              <a:rPr sz="2150" spc="-7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[]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087594" y="8637551"/>
            <a:ext cx="3207385" cy="194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100"/>
              </a:spcBef>
            </a:pP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ou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simpl</a:t>
            </a:r>
            <a:r>
              <a:rPr sz="2150" spc="2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40" dirty="0">
                <a:solidFill>
                  <a:srgbClr val="444444"/>
                </a:solidFill>
                <a:latin typeface="Arial"/>
                <a:cs typeface="Arial"/>
              </a:rPr>
              <a:t>need  </a:t>
            </a:r>
            <a:r>
              <a:rPr sz="2150" spc="4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map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60" dirty="0">
                <a:solidFill>
                  <a:srgbClr val="444444"/>
                </a:solidFill>
                <a:latin typeface="Arial"/>
                <a:cs typeface="Arial"/>
              </a:rPr>
              <a:t>key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endParaRPr sz="2150">
              <a:latin typeface="Arial"/>
              <a:cs typeface="Arial"/>
            </a:endParaRPr>
          </a:p>
          <a:p>
            <a:pPr marL="12700" marR="250825">
              <a:lnSpc>
                <a:spcPct val="130400"/>
              </a:lnSpc>
              <a:spcBef>
                <a:spcPts val="1650"/>
              </a:spcBef>
            </a:pP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ou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2150" spc="-11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ys  </a:t>
            </a:r>
            <a:r>
              <a:rPr sz="2150" spc="4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444444"/>
                </a:solidFill>
                <a:latin typeface="Arial"/>
                <a:cs typeface="Arial"/>
              </a:rPr>
              <a:t>strings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061570" y="8637551"/>
            <a:ext cx="3416300" cy="194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100"/>
              </a:spcBef>
            </a:pP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Use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when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you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need </a:t>
            </a:r>
            <a:r>
              <a:rPr sz="2150" spc="40" dirty="0">
                <a:solidFill>
                  <a:srgbClr val="444444"/>
                </a:solidFill>
                <a:latin typeface="Arial"/>
                <a:cs typeface="Arial"/>
              </a:rPr>
              <a:t>to </a:t>
            </a:r>
            <a:r>
              <a:rPr sz="2150" spc="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include</a:t>
            </a:r>
            <a:r>
              <a:rPr sz="215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15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(methods)</a:t>
            </a:r>
            <a:endParaRPr sz="2150">
              <a:latin typeface="Arial"/>
              <a:cs typeface="Arial"/>
            </a:endParaRPr>
          </a:p>
          <a:p>
            <a:pPr marL="12700" marR="148590">
              <a:lnSpc>
                <a:spcPct val="130400"/>
              </a:lnSpc>
              <a:spcBef>
                <a:spcPts val="1650"/>
              </a:spcBef>
            </a:pPr>
            <a:r>
              <a:rPr sz="2150" spc="-114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2150" spc="-10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150" spc="40" dirty="0">
                <a:solidFill>
                  <a:srgbClr val="444444"/>
                </a:solidFill>
                <a:latin typeface="Arial"/>
                <a:cs typeface="Arial"/>
              </a:rPr>
              <a:t>th  </a:t>
            </a:r>
            <a:r>
              <a:rPr sz="2150" spc="100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2150" spc="-15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-229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(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spc="-4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150" spc="-4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150" spc="-10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4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150" spc="11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8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00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150" spc="-4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)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7759" y="4636770"/>
            <a:ext cx="838858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195" dirty="0"/>
              <a:t>Queries?</a:t>
            </a:r>
            <a:endParaRPr spc="-335" dirty="0"/>
          </a:p>
        </p:txBody>
      </p:sp>
    </p:spTree>
    <p:extLst>
      <p:ext uri="{BB962C8B-B14F-4D97-AF65-F5344CB8AC3E}">
        <p14:creationId xmlns:p14="http://schemas.microsoft.com/office/powerpoint/2010/main" val="1861563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236335" cy="216745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7780" marR="5080">
              <a:lnSpc>
                <a:spcPts val="5280"/>
              </a:lnSpc>
              <a:spcBef>
                <a:spcPts val="1800"/>
              </a:spcBef>
            </a:pPr>
            <a:r>
              <a:rPr sz="51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cs typeface="Calibri"/>
              </a:rPr>
              <a:t>FIRST-CLASS AND HIGHER-ORDER  FUNCTIONS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0052050" y="1361215"/>
              <a:ext cx="10052050" cy="9947910"/>
            </a:xfrm>
            <a:custGeom>
              <a:avLst/>
              <a:gdLst/>
              <a:ahLst/>
              <a:cxnLst/>
              <a:rect l="l" t="t" r="r" b="b"/>
              <a:pathLst>
                <a:path w="10052050" h="9947910">
                  <a:moveTo>
                    <a:pt x="1005204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10052049" y="994734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7711159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28315" algn="l"/>
                <a:tab pos="3928110" algn="l"/>
                <a:tab pos="717550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FIRST-CLASS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VS.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HIGHER-ORDER	FUNCTIONS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925836" y="1619623"/>
            <a:ext cx="8200390" cy="3011170"/>
            <a:chOff x="925836" y="1619623"/>
            <a:chExt cx="8200390" cy="3011170"/>
          </a:xfrm>
        </p:grpSpPr>
        <p:sp>
          <p:nvSpPr>
            <p:cNvPr id="7" name="object 7"/>
            <p:cNvSpPr/>
            <p:nvPr/>
          </p:nvSpPr>
          <p:spPr>
            <a:xfrm>
              <a:off x="925836" y="2342997"/>
              <a:ext cx="8200390" cy="2287905"/>
            </a:xfrm>
            <a:custGeom>
              <a:avLst/>
              <a:gdLst/>
              <a:ahLst/>
              <a:cxnLst/>
              <a:rect l="l" t="t" r="r" b="b"/>
              <a:pathLst>
                <a:path w="8200390" h="2287904">
                  <a:moveTo>
                    <a:pt x="8200377" y="0"/>
                  </a:moveTo>
                  <a:lnTo>
                    <a:pt x="0" y="0"/>
                  </a:lnTo>
                  <a:lnTo>
                    <a:pt x="0" y="2287561"/>
                  </a:lnTo>
                  <a:lnTo>
                    <a:pt x="8200377" y="2287561"/>
                  </a:lnTo>
                  <a:lnTo>
                    <a:pt x="820037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745" y="2866735"/>
              <a:ext cx="251301" cy="251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745" y="3442634"/>
              <a:ext cx="251301" cy="251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745" y="4018533"/>
              <a:ext cx="251301" cy="2513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5928" y="1619623"/>
              <a:ext cx="6220194" cy="90049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798209" y="1742068"/>
            <a:ext cx="44665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526030" algn="l"/>
              </a:tabLst>
            </a:pPr>
            <a:r>
              <a:rPr sz="4100" b="1" spc="-215" dirty="0">
                <a:solidFill>
                  <a:srgbClr val="FAFBFB"/>
                </a:solidFill>
                <a:latin typeface="Calibri"/>
                <a:cs typeface="Calibri"/>
              </a:rPr>
              <a:t>FIRST-CLAS</a:t>
            </a:r>
            <a:r>
              <a:rPr sz="4100" b="1" spc="-305" dirty="0">
                <a:solidFill>
                  <a:srgbClr val="FAFBFB"/>
                </a:solidFill>
                <a:latin typeface="Calibri"/>
                <a:cs typeface="Calibri"/>
              </a:rPr>
              <a:t>S</a:t>
            </a:r>
            <a:r>
              <a:rPr sz="4100" b="1" dirty="0">
                <a:solidFill>
                  <a:srgbClr val="FAFBFB"/>
                </a:solidFill>
                <a:latin typeface="Calibri"/>
                <a:cs typeface="Calibri"/>
              </a:rPr>
              <a:t>	</a:t>
            </a:r>
            <a:r>
              <a:rPr sz="4100" b="1" spc="-535" dirty="0">
                <a:solidFill>
                  <a:srgbClr val="FAFBFB"/>
                </a:solidFill>
                <a:latin typeface="Calibri"/>
                <a:cs typeface="Calibri"/>
              </a:rPr>
              <a:t>FUNCTIONS</a:t>
            </a:r>
            <a:endParaRPr sz="4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43658" y="1619623"/>
            <a:ext cx="17235170" cy="7816215"/>
            <a:chOff x="1943658" y="1619623"/>
            <a:chExt cx="17235170" cy="78162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3658" y="9183961"/>
              <a:ext cx="251301" cy="2513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77885" y="2342998"/>
              <a:ext cx="8200390" cy="2275205"/>
            </a:xfrm>
            <a:custGeom>
              <a:avLst/>
              <a:gdLst/>
              <a:ahLst/>
              <a:cxnLst/>
              <a:rect l="l" t="t" r="r" b="b"/>
              <a:pathLst>
                <a:path w="8200390" h="2275204">
                  <a:moveTo>
                    <a:pt x="8200377" y="0"/>
                  </a:moveTo>
                  <a:lnTo>
                    <a:pt x="0" y="0"/>
                  </a:lnTo>
                  <a:lnTo>
                    <a:pt x="0" y="2274661"/>
                  </a:lnTo>
                  <a:lnTo>
                    <a:pt x="8200377" y="2274661"/>
                  </a:lnTo>
                  <a:lnTo>
                    <a:pt x="8200377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5598" y="2876678"/>
              <a:ext cx="251301" cy="251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5598" y="3986592"/>
              <a:ext cx="251301" cy="251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7981" y="1619623"/>
              <a:ext cx="6220194" cy="90049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53926" y="1742068"/>
            <a:ext cx="46589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18435" algn="l"/>
              </a:tabLst>
            </a:pPr>
            <a:r>
              <a:rPr sz="4100" b="1" spc="-540" dirty="0">
                <a:solidFill>
                  <a:srgbClr val="FAFBFB"/>
                </a:solidFill>
                <a:latin typeface="Calibri"/>
                <a:cs typeface="Calibri"/>
              </a:rPr>
              <a:t>HIGHER-ORDE</a:t>
            </a:r>
            <a:r>
              <a:rPr sz="4100" b="1" spc="-655" dirty="0">
                <a:solidFill>
                  <a:srgbClr val="FAFBFB"/>
                </a:solidFill>
                <a:latin typeface="Calibri"/>
                <a:cs typeface="Calibri"/>
              </a:rPr>
              <a:t>R</a:t>
            </a:r>
            <a:r>
              <a:rPr sz="4100" b="1" dirty="0">
                <a:solidFill>
                  <a:srgbClr val="FAFBFB"/>
                </a:solidFill>
                <a:latin typeface="Calibri"/>
                <a:cs typeface="Calibri"/>
              </a:rPr>
              <a:t>	</a:t>
            </a:r>
            <a:r>
              <a:rPr sz="4100" b="1" spc="-535" dirty="0">
                <a:solidFill>
                  <a:srgbClr val="FAFBFB"/>
                </a:solidFill>
                <a:latin typeface="Calibri"/>
                <a:cs typeface="Calibri"/>
              </a:rPr>
              <a:t>FUNCTIONS</a:t>
            </a:r>
            <a:endParaRPr sz="41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3658" y="5008035"/>
            <a:ext cx="251301" cy="25130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017046" y="2809815"/>
            <a:ext cx="6171565" cy="25050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444444"/>
                </a:solidFill>
                <a:latin typeface="Arial"/>
                <a:cs typeface="Arial"/>
              </a:rPr>
              <a:t>treats</a:t>
            </a:r>
            <a:r>
              <a:rPr sz="22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2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as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20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35" dirty="0">
                <a:solidFill>
                  <a:srgbClr val="444444"/>
                </a:solidFill>
                <a:latin typeface="Arial"/>
                <a:cs typeface="Arial"/>
              </a:rPr>
              <a:t>citizens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2200" spc="5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2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means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5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2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55" dirty="0">
                <a:solidFill>
                  <a:srgbClr val="444444"/>
                </a:solidFill>
                <a:latin typeface="Arial"/>
                <a:cs typeface="Arial"/>
              </a:rPr>
              <a:t>simply</a:t>
            </a:r>
            <a:r>
              <a:rPr sz="2200" b="1" spc="-60" dirty="0">
                <a:solidFill>
                  <a:srgbClr val="444444"/>
                </a:solidFill>
                <a:latin typeface="Arial"/>
                <a:cs typeface="Arial"/>
              </a:rPr>
              <a:t> values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2200" spc="-90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un</a:t>
            </a:r>
            <a:r>
              <a:rPr sz="2200" spc="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200" spc="7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200" spc="6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200" spc="3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200" spc="-8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200" spc="3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200" spc="12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no</a:t>
            </a:r>
            <a:r>
              <a:rPr sz="2200" spc="65" dirty="0">
                <a:solidFill>
                  <a:srgbClr val="444444"/>
                </a:solidFill>
                <a:latin typeface="Arial"/>
                <a:cs typeface="Arial"/>
              </a:rPr>
              <a:t>th</a:t>
            </a:r>
            <a:r>
              <a:rPr sz="2200" spc="-8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200" spc="2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295" dirty="0">
                <a:solidFill>
                  <a:srgbClr val="444444"/>
                </a:solidFill>
                <a:latin typeface="Arial"/>
                <a:cs typeface="Arial"/>
              </a:rPr>
              <a:t>“</a:t>
            </a:r>
            <a:r>
              <a:rPr sz="2200" b="1" spc="4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200" b="1" spc="-95" dirty="0">
                <a:solidFill>
                  <a:srgbClr val="444444"/>
                </a:solidFill>
                <a:latin typeface="Arial"/>
                <a:cs typeface="Arial"/>
              </a:rPr>
              <a:t>y</a:t>
            </a:r>
            <a:r>
              <a:rPr sz="2200" b="1" spc="-90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200" b="1" spc="-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200" b="1" spc="-285" dirty="0">
                <a:solidFill>
                  <a:srgbClr val="444444"/>
                </a:solidFill>
                <a:latin typeface="Arial"/>
                <a:cs typeface="Arial"/>
              </a:rPr>
              <a:t>”</a:t>
            </a:r>
            <a:r>
              <a:rPr sz="22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9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200" b="1" spc="60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2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90" dirty="0">
                <a:solidFill>
                  <a:srgbClr val="444444"/>
                </a:solidFill>
                <a:latin typeface="Arial"/>
                <a:cs typeface="Arial"/>
              </a:rPr>
              <a:t>ob</a:t>
            </a:r>
            <a:r>
              <a:rPr sz="2200" b="1" spc="-30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2200" b="1" spc="-5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200" b="1" spc="-7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200" b="1" spc="4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435609">
              <a:lnSpc>
                <a:spcPct val="100000"/>
              </a:lnSpc>
              <a:spcBef>
                <a:spcPts val="1870"/>
              </a:spcBef>
            </a:pP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Store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444444"/>
                </a:solidFill>
                <a:latin typeface="Arial"/>
                <a:cs typeface="Arial"/>
              </a:rPr>
              <a:t>properties: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84759" y="5411491"/>
            <a:ext cx="16365855" cy="5415915"/>
            <a:chOff x="1884759" y="5411491"/>
            <a:chExt cx="16365855" cy="541591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759" y="5411491"/>
              <a:ext cx="6282531" cy="5556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4759" y="6018149"/>
              <a:ext cx="6282531" cy="113555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558978" y="5466689"/>
              <a:ext cx="2273300" cy="444500"/>
            </a:xfrm>
            <a:custGeom>
              <a:avLst/>
              <a:gdLst/>
              <a:ahLst/>
              <a:cxnLst/>
              <a:rect l="l" t="t" r="r" b="b"/>
              <a:pathLst>
                <a:path w="2273300" h="444500">
                  <a:moveTo>
                    <a:pt x="0" y="0"/>
                  </a:moveTo>
                  <a:lnTo>
                    <a:pt x="2272843" y="0"/>
                  </a:lnTo>
                  <a:lnTo>
                    <a:pt x="2272843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99097" y="6727663"/>
              <a:ext cx="3874135" cy="444500"/>
            </a:xfrm>
            <a:custGeom>
              <a:avLst/>
              <a:gdLst/>
              <a:ahLst/>
              <a:cxnLst/>
              <a:rect l="l" t="t" r="r" b="b"/>
              <a:pathLst>
                <a:path w="3874134" h="444500">
                  <a:moveTo>
                    <a:pt x="0" y="0"/>
                  </a:moveTo>
                  <a:lnTo>
                    <a:pt x="3873764" y="0"/>
                  </a:lnTo>
                  <a:lnTo>
                    <a:pt x="3873764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4759" y="7941516"/>
              <a:ext cx="6282531" cy="9045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3658" y="7538060"/>
              <a:ext cx="251301" cy="25130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531259" y="8328736"/>
              <a:ext cx="1010919" cy="444500"/>
            </a:xfrm>
            <a:custGeom>
              <a:avLst/>
              <a:gdLst/>
              <a:ahLst/>
              <a:cxnLst/>
              <a:rect l="l" t="t" r="r" b="b"/>
              <a:pathLst>
                <a:path w="1010920" h="444500">
                  <a:moveTo>
                    <a:pt x="0" y="0"/>
                  </a:moveTo>
                  <a:lnTo>
                    <a:pt x="1010771" y="0"/>
                  </a:lnTo>
                  <a:lnTo>
                    <a:pt x="1010771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4759" y="10196635"/>
              <a:ext cx="6282531" cy="6301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3658" y="9793179"/>
              <a:ext cx="251301" cy="25130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485682" y="10284759"/>
              <a:ext cx="810895" cy="444500"/>
            </a:xfrm>
            <a:custGeom>
              <a:avLst/>
              <a:gdLst/>
              <a:ahLst/>
              <a:cxnLst/>
              <a:rect l="l" t="t" r="r" b="b"/>
              <a:pathLst>
                <a:path w="810895" h="444500">
                  <a:moveTo>
                    <a:pt x="0" y="0"/>
                  </a:moveTo>
                  <a:lnTo>
                    <a:pt x="810862" y="0"/>
                  </a:lnTo>
                  <a:lnTo>
                    <a:pt x="810862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7981" y="8523301"/>
              <a:ext cx="6282531" cy="22875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2039" y="7904541"/>
              <a:ext cx="251301" cy="25130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967978" y="7803233"/>
              <a:ext cx="473075" cy="473075"/>
            </a:xfrm>
            <a:custGeom>
              <a:avLst/>
              <a:gdLst/>
              <a:ahLst/>
              <a:cxnLst/>
              <a:rect l="l" t="t" r="r" b="b"/>
              <a:pathLst>
                <a:path w="473075" h="473075">
                  <a:moveTo>
                    <a:pt x="236446" y="0"/>
                  </a:moveTo>
                  <a:lnTo>
                    <a:pt x="191286" y="4328"/>
                  </a:lnTo>
                  <a:lnTo>
                    <a:pt x="147472" y="17313"/>
                  </a:lnTo>
                  <a:lnTo>
                    <a:pt x="106347" y="38954"/>
                  </a:lnTo>
                  <a:lnTo>
                    <a:pt x="69257" y="69253"/>
                  </a:lnTo>
                  <a:lnTo>
                    <a:pt x="38957" y="106345"/>
                  </a:lnTo>
                  <a:lnTo>
                    <a:pt x="17314" y="147471"/>
                  </a:lnTo>
                  <a:lnTo>
                    <a:pt x="4328" y="191286"/>
                  </a:lnTo>
                  <a:lnTo>
                    <a:pt x="0" y="236446"/>
                  </a:lnTo>
                  <a:lnTo>
                    <a:pt x="4328" y="281607"/>
                  </a:lnTo>
                  <a:lnTo>
                    <a:pt x="17314" y="325422"/>
                  </a:lnTo>
                  <a:lnTo>
                    <a:pt x="38957" y="366548"/>
                  </a:lnTo>
                  <a:lnTo>
                    <a:pt x="69257" y="403640"/>
                  </a:lnTo>
                  <a:lnTo>
                    <a:pt x="106347" y="433939"/>
                  </a:lnTo>
                  <a:lnTo>
                    <a:pt x="147472" y="455581"/>
                  </a:lnTo>
                  <a:lnTo>
                    <a:pt x="191286" y="468566"/>
                  </a:lnTo>
                  <a:lnTo>
                    <a:pt x="236446" y="472894"/>
                  </a:lnTo>
                  <a:lnTo>
                    <a:pt x="281607" y="468566"/>
                  </a:lnTo>
                  <a:lnTo>
                    <a:pt x="325423" y="455581"/>
                  </a:lnTo>
                  <a:lnTo>
                    <a:pt x="366551" y="433939"/>
                  </a:lnTo>
                  <a:lnTo>
                    <a:pt x="403644" y="403640"/>
                  </a:lnTo>
                  <a:lnTo>
                    <a:pt x="433941" y="366548"/>
                  </a:lnTo>
                  <a:lnTo>
                    <a:pt x="455581" y="325422"/>
                  </a:lnTo>
                  <a:lnTo>
                    <a:pt x="468565" y="281607"/>
                  </a:lnTo>
                  <a:lnTo>
                    <a:pt x="472893" y="236446"/>
                  </a:lnTo>
                  <a:lnTo>
                    <a:pt x="468565" y="191286"/>
                  </a:lnTo>
                  <a:lnTo>
                    <a:pt x="455581" y="147471"/>
                  </a:lnTo>
                  <a:lnTo>
                    <a:pt x="433941" y="106345"/>
                  </a:lnTo>
                  <a:lnTo>
                    <a:pt x="403644" y="69253"/>
                  </a:lnTo>
                  <a:lnTo>
                    <a:pt x="366551" y="38954"/>
                  </a:lnTo>
                  <a:lnTo>
                    <a:pt x="325423" y="17313"/>
                  </a:lnTo>
                  <a:lnTo>
                    <a:pt x="281607" y="4328"/>
                  </a:lnTo>
                  <a:lnTo>
                    <a:pt x="236446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439959" y="7492485"/>
            <a:ext cx="616648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3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un</a:t>
            </a: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spc="1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7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2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gu</a:t>
            </a:r>
            <a:r>
              <a:rPr sz="2150" spc="6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spc="1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45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2150" spc="-1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-13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un</a:t>
            </a: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spc="1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7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s:</a:t>
            </a:r>
            <a:endParaRPr sz="21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39959" y="9138385"/>
            <a:ext cx="4137660" cy="961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3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150" spc="1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2150" spc="2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un</a:t>
            </a: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spc="1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7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150" spc="-13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150" spc="-2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150" spc="85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un</a:t>
            </a: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150" spc="1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150" spc="75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444444"/>
                </a:solidFill>
                <a:latin typeface="Arial"/>
                <a:cs typeface="Arial"/>
              </a:rPr>
              <a:t>methods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functions:</a:t>
            </a:r>
            <a:endParaRPr sz="21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119632" y="7869351"/>
            <a:ext cx="1701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0" dirty="0">
                <a:solidFill>
                  <a:srgbClr val="444444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936809" y="5025050"/>
            <a:ext cx="6282690" cy="1542415"/>
            <a:chOff x="11936809" y="5025050"/>
            <a:chExt cx="6282690" cy="1542415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6809" y="5662785"/>
              <a:ext cx="6282531" cy="9045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0868" y="5025050"/>
              <a:ext cx="251301" cy="251301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961898" y="2719239"/>
            <a:ext cx="6486525" cy="2612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33730">
              <a:lnSpc>
                <a:spcPct val="131200"/>
              </a:lnSpc>
              <a:spcBef>
                <a:spcPts val="90"/>
              </a:spcBef>
            </a:pPr>
            <a:r>
              <a:rPr sz="2200" spc="-8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120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un</a:t>
            </a:r>
            <a:r>
              <a:rPr sz="2200" spc="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200" spc="7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200" spc="6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200" spc="1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65" dirty="0">
                <a:solidFill>
                  <a:srgbClr val="444444"/>
                </a:solidFill>
                <a:latin typeface="Arial"/>
                <a:cs typeface="Arial"/>
              </a:rPr>
              <a:t>th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200" spc="12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65" dirty="0">
                <a:solidFill>
                  <a:srgbClr val="444444"/>
                </a:solidFill>
                <a:latin typeface="Arial"/>
                <a:cs typeface="Arial"/>
              </a:rPr>
              <a:t>re</a:t>
            </a:r>
            <a:r>
              <a:rPr sz="2200" b="1" spc="-8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200" b="1" spc="-50" dirty="0">
                <a:solidFill>
                  <a:srgbClr val="444444"/>
                </a:solidFill>
                <a:latin typeface="Arial"/>
                <a:cs typeface="Arial"/>
              </a:rPr>
              <a:t>ei</a:t>
            </a:r>
            <a:r>
              <a:rPr sz="2200" b="1" spc="-8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2200" b="1" spc="-7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200" b="1" spc="-65" dirty="0">
                <a:solidFill>
                  <a:srgbClr val="444444"/>
                </a:solidFill>
                <a:latin typeface="Arial"/>
                <a:cs typeface="Arial"/>
              </a:rPr>
              <a:t>s 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no</a:t>
            </a:r>
            <a:r>
              <a:rPr sz="2200" spc="65" dirty="0">
                <a:solidFill>
                  <a:srgbClr val="444444"/>
                </a:solidFill>
                <a:latin typeface="Arial"/>
                <a:cs typeface="Arial"/>
              </a:rPr>
              <a:t>th</a:t>
            </a:r>
            <a:r>
              <a:rPr sz="2200" spc="-8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200" spc="2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120" dirty="0">
                <a:solidFill>
                  <a:srgbClr val="444444"/>
                </a:solidFill>
                <a:latin typeface="Arial"/>
                <a:cs typeface="Arial"/>
              </a:rPr>
              <a:t>f</a:t>
            </a: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un</a:t>
            </a:r>
            <a:r>
              <a:rPr sz="2200" spc="5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2200" spc="7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2200" spc="6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2200" spc="1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200" spc="3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200" spc="10" dirty="0">
                <a:solidFill>
                  <a:srgbClr val="444444"/>
                </a:solidFill>
                <a:latin typeface="Arial"/>
                <a:cs typeface="Arial"/>
              </a:rPr>
              <a:t>n  </a:t>
            </a:r>
            <a:r>
              <a:rPr sz="2200" spc="-5" dirty="0">
                <a:solidFill>
                  <a:srgbClr val="444444"/>
                </a:solidFill>
                <a:latin typeface="Arial"/>
                <a:cs typeface="Arial"/>
              </a:rPr>
              <a:t>argument,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5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2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60" dirty="0">
                <a:solidFill>
                  <a:srgbClr val="444444"/>
                </a:solidFill>
                <a:latin typeface="Arial"/>
                <a:cs typeface="Arial"/>
              </a:rPr>
              <a:t>returns</a:t>
            </a:r>
            <a:r>
              <a:rPr sz="22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Arial"/>
                <a:cs typeface="Arial"/>
              </a:rPr>
              <a:t>new</a:t>
            </a:r>
            <a:r>
              <a:rPr sz="22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Arial"/>
                <a:cs typeface="Arial"/>
              </a:rPr>
              <a:t>function,</a:t>
            </a:r>
            <a:r>
              <a:rPr sz="22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55" dirty="0">
                <a:solidFill>
                  <a:srgbClr val="444444"/>
                </a:solidFill>
                <a:latin typeface="Arial"/>
                <a:cs typeface="Arial"/>
              </a:rPr>
              <a:t>both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5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Arial"/>
                <a:cs typeface="Arial"/>
              </a:rPr>
              <a:t>possible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444444"/>
                </a:solidFill>
                <a:latin typeface="Arial"/>
                <a:cs typeface="Arial"/>
              </a:rPr>
              <a:t>because</a:t>
            </a:r>
            <a:r>
              <a:rPr sz="22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6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2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2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617855">
              <a:lnSpc>
                <a:spcPct val="100000"/>
              </a:lnSpc>
              <a:spcBef>
                <a:spcPts val="2260"/>
              </a:spcBef>
            </a:pPr>
            <a:r>
              <a:rPr sz="2150" spc="3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receives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another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936807" y="4923741"/>
            <a:ext cx="473075" cy="473075"/>
          </a:xfrm>
          <a:custGeom>
            <a:avLst/>
            <a:gdLst/>
            <a:ahLst/>
            <a:cxnLst/>
            <a:rect l="l" t="t" r="r" b="b"/>
            <a:pathLst>
              <a:path w="473075" h="473075">
                <a:moveTo>
                  <a:pt x="236450" y="0"/>
                </a:moveTo>
                <a:lnTo>
                  <a:pt x="191291" y="4328"/>
                </a:lnTo>
                <a:lnTo>
                  <a:pt x="147476" y="17313"/>
                </a:lnTo>
                <a:lnTo>
                  <a:pt x="106350" y="38955"/>
                </a:lnTo>
                <a:lnTo>
                  <a:pt x="69257" y="69253"/>
                </a:lnTo>
                <a:lnTo>
                  <a:pt x="38957" y="106346"/>
                </a:lnTo>
                <a:lnTo>
                  <a:pt x="17314" y="147472"/>
                </a:lnTo>
                <a:lnTo>
                  <a:pt x="4328" y="191287"/>
                </a:lnTo>
                <a:lnTo>
                  <a:pt x="0" y="236447"/>
                </a:lnTo>
                <a:lnTo>
                  <a:pt x="4328" y="281607"/>
                </a:lnTo>
                <a:lnTo>
                  <a:pt x="17314" y="325423"/>
                </a:lnTo>
                <a:lnTo>
                  <a:pt x="38957" y="366549"/>
                </a:lnTo>
                <a:lnTo>
                  <a:pt x="69257" y="403641"/>
                </a:lnTo>
                <a:lnTo>
                  <a:pt x="106350" y="433939"/>
                </a:lnTo>
                <a:lnTo>
                  <a:pt x="147476" y="455581"/>
                </a:lnTo>
                <a:lnTo>
                  <a:pt x="191291" y="468566"/>
                </a:lnTo>
                <a:lnTo>
                  <a:pt x="236450" y="472894"/>
                </a:lnTo>
                <a:lnTo>
                  <a:pt x="281610" y="468566"/>
                </a:lnTo>
                <a:lnTo>
                  <a:pt x="325425" y="455581"/>
                </a:lnTo>
                <a:lnTo>
                  <a:pt x="366551" y="433939"/>
                </a:lnTo>
                <a:lnTo>
                  <a:pt x="403644" y="403641"/>
                </a:lnTo>
                <a:lnTo>
                  <a:pt x="433941" y="366549"/>
                </a:lnTo>
                <a:lnTo>
                  <a:pt x="455581" y="325423"/>
                </a:lnTo>
                <a:lnTo>
                  <a:pt x="468565" y="281607"/>
                </a:lnTo>
                <a:lnTo>
                  <a:pt x="472893" y="236447"/>
                </a:lnTo>
                <a:lnTo>
                  <a:pt x="468565" y="191287"/>
                </a:lnTo>
                <a:lnTo>
                  <a:pt x="455581" y="147472"/>
                </a:lnTo>
                <a:lnTo>
                  <a:pt x="433941" y="106346"/>
                </a:lnTo>
                <a:lnTo>
                  <a:pt x="403644" y="69253"/>
                </a:lnTo>
                <a:lnTo>
                  <a:pt x="366551" y="38955"/>
                </a:lnTo>
                <a:lnTo>
                  <a:pt x="325425" y="17313"/>
                </a:lnTo>
                <a:lnTo>
                  <a:pt x="281610" y="4328"/>
                </a:lnTo>
                <a:lnTo>
                  <a:pt x="23645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088470" y="4989859"/>
            <a:ext cx="1701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0" dirty="0">
                <a:solidFill>
                  <a:srgbClr val="444444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2020315" y="6011491"/>
            <a:ext cx="5607050" cy="4168775"/>
            <a:chOff x="12020315" y="6011491"/>
            <a:chExt cx="5607050" cy="4168775"/>
          </a:xfrm>
        </p:grpSpPr>
        <p:sp>
          <p:nvSpPr>
            <p:cNvPr id="46" name="object 46"/>
            <p:cNvSpPr/>
            <p:nvPr/>
          </p:nvSpPr>
          <p:spPr>
            <a:xfrm>
              <a:off x="16585128" y="6042923"/>
              <a:ext cx="1010919" cy="444500"/>
            </a:xfrm>
            <a:custGeom>
              <a:avLst/>
              <a:gdLst/>
              <a:ahLst/>
              <a:cxnLst/>
              <a:rect l="l" t="t" r="r" b="b"/>
              <a:pathLst>
                <a:path w="1010919" h="444500">
                  <a:moveTo>
                    <a:pt x="0" y="0"/>
                  </a:moveTo>
                  <a:lnTo>
                    <a:pt x="1010771" y="0"/>
                  </a:lnTo>
                  <a:lnTo>
                    <a:pt x="1010771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366726" y="6754815"/>
              <a:ext cx="683895" cy="378460"/>
            </a:xfrm>
            <a:custGeom>
              <a:avLst/>
              <a:gdLst/>
              <a:ahLst/>
              <a:cxnLst/>
              <a:rect l="l" t="t" r="r" b="b"/>
              <a:pathLst>
                <a:path w="683894" h="378459">
                  <a:moveTo>
                    <a:pt x="0" y="378403"/>
                  </a:moveTo>
                  <a:lnTo>
                    <a:pt x="62046" y="378257"/>
                  </a:lnTo>
                  <a:lnTo>
                    <a:pt x="121242" y="375791"/>
                  </a:lnTo>
                  <a:lnTo>
                    <a:pt x="177588" y="371004"/>
                  </a:lnTo>
                  <a:lnTo>
                    <a:pt x="231084" y="363896"/>
                  </a:lnTo>
                  <a:lnTo>
                    <a:pt x="281729" y="354468"/>
                  </a:lnTo>
                  <a:lnTo>
                    <a:pt x="329524" y="342719"/>
                  </a:lnTo>
                  <a:lnTo>
                    <a:pt x="374469" y="328650"/>
                  </a:lnTo>
                  <a:lnTo>
                    <a:pt x="416564" y="312260"/>
                  </a:lnTo>
                  <a:lnTo>
                    <a:pt x="455808" y="293550"/>
                  </a:lnTo>
                  <a:lnTo>
                    <a:pt x="492202" y="272519"/>
                  </a:lnTo>
                  <a:lnTo>
                    <a:pt x="525746" y="249167"/>
                  </a:lnTo>
                  <a:lnTo>
                    <a:pt x="556440" y="223495"/>
                  </a:lnTo>
                  <a:lnTo>
                    <a:pt x="584283" y="195502"/>
                  </a:lnTo>
                  <a:lnTo>
                    <a:pt x="609276" y="165189"/>
                  </a:lnTo>
                  <a:lnTo>
                    <a:pt x="631419" y="132555"/>
                  </a:lnTo>
                  <a:lnTo>
                    <a:pt x="650712" y="97601"/>
                  </a:lnTo>
                  <a:lnTo>
                    <a:pt x="667154" y="60326"/>
                  </a:lnTo>
                  <a:lnTo>
                    <a:pt x="680746" y="20730"/>
                  </a:lnTo>
                  <a:lnTo>
                    <a:pt x="68380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960467" y="6601510"/>
              <a:ext cx="174625" cy="187325"/>
            </a:xfrm>
            <a:custGeom>
              <a:avLst/>
              <a:gdLst/>
              <a:ahLst/>
              <a:cxnLst/>
              <a:rect l="l" t="t" r="r" b="b"/>
              <a:pathLst>
                <a:path w="174625" h="187325">
                  <a:moveTo>
                    <a:pt x="112719" y="0"/>
                  </a:moveTo>
                  <a:lnTo>
                    <a:pt x="0" y="161163"/>
                  </a:lnTo>
                  <a:lnTo>
                    <a:pt x="174015" y="186878"/>
                  </a:lnTo>
                  <a:lnTo>
                    <a:pt x="11271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198373" y="6042923"/>
              <a:ext cx="2288540" cy="444500"/>
            </a:xfrm>
            <a:custGeom>
              <a:avLst/>
              <a:gdLst/>
              <a:ahLst/>
              <a:cxnLst/>
              <a:rect l="l" t="t" r="r" b="b"/>
              <a:pathLst>
                <a:path w="2288540" h="444500">
                  <a:moveTo>
                    <a:pt x="0" y="0"/>
                  </a:moveTo>
                  <a:lnTo>
                    <a:pt x="2288525" y="0"/>
                  </a:lnTo>
                  <a:lnTo>
                    <a:pt x="2288525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648600" y="6754815"/>
              <a:ext cx="683895" cy="378460"/>
            </a:xfrm>
            <a:custGeom>
              <a:avLst/>
              <a:gdLst/>
              <a:ahLst/>
              <a:cxnLst/>
              <a:rect l="l" t="t" r="r" b="b"/>
              <a:pathLst>
                <a:path w="683894" h="378459">
                  <a:moveTo>
                    <a:pt x="0" y="378403"/>
                  </a:moveTo>
                  <a:lnTo>
                    <a:pt x="62046" y="378257"/>
                  </a:lnTo>
                  <a:lnTo>
                    <a:pt x="121242" y="375791"/>
                  </a:lnTo>
                  <a:lnTo>
                    <a:pt x="177588" y="371004"/>
                  </a:lnTo>
                  <a:lnTo>
                    <a:pt x="231084" y="363896"/>
                  </a:lnTo>
                  <a:lnTo>
                    <a:pt x="281729" y="354468"/>
                  </a:lnTo>
                  <a:lnTo>
                    <a:pt x="329524" y="342719"/>
                  </a:lnTo>
                  <a:lnTo>
                    <a:pt x="374469" y="328650"/>
                  </a:lnTo>
                  <a:lnTo>
                    <a:pt x="416564" y="312260"/>
                  </a:lnTo>
                  <a:lnTo>
                    <a:pt x="455808" y="293550"/>
                  </a:lnTo>
                  <a:lnTo>
                    <a:pt x="492202" y="272519"/>
                  </a:lnTo>
                  <a:lnTo>
                    <a:pt x="525746" y="249167"/>
                  </a:lnTo>
                  <a:lnTo>
                    <a:pt x="556440" y="223495"/>
                  </a:lnTo>
                  <a:lnTo>
                    <a:pt x="584283" y="195502"/>
                  </a:lnTo>
                  <a:lnTo>
                    <a:pt x="609276" y="165189"/>
                  </a:lnTo>
                  <a:lnTo>
                    <a:pt x="631419" y="132555"/>
                  </a:lnTo>
                  <a:lnTo>
                    <a:pt x="650712" y="97601"/>
                  </a:lnTo>
                  <a:lnTo>
                    <a:pt x="667154" y="60326"/>
                  </a:lnTo>
                  <a:lnTo>
                    <a:pt x="680746" y="20730"/>
                  </a:lnTo>
                  <a:lnTo>
                    <a:pt x="68380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242341" y="6601510"/>
              <a:ext cx="174625" cy="187325"/>
            </a:xfrm>
            <a:custGeom>
              <a:avLst/>
              <a:gdLst/>
              <a:ahLst/>
              <a:cxnLst/>
              <a:rect l="l" t="t" r="r" b="b"/>
              <a:pathLst>
                <a:path w="174625" h="187325">
                  <a:moveTo>
                    <a:pt x="112729" y="0"/>
                  </a:moveTo>
                  <a:lnTo>
                    <a:pt x="0" y="161163"/>
                  </a:lnTo>
                  <a:lnTo>
                    <a:pt x="174026" y="186878"/>
                  </a:lnTo>
                  <a:lnTo>
                    <a:pt x="11272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051748" y="8624079"/>
              <a:ext cx="2600960" cy="444500"/>
            </a:xfrm>
            <a:custGeom>
              <a:avLst/>
              <a:gdLst/>
              <a:ahLst/>
              <a:cxnLst/>
              <a:rect l="l" t="t" r="r" b="b"/>
              <a:pathLst>
                <a:path w="2600959" h="444500">
                  <a:moveTo>
                    <a:pt x="0" y="0"/>
                  </a:moveTo>
                  <a:lnTo>
                    <a:pt x="2600779" y="0"/>
                  </a:lnTo>
                  <a:lnTo>
                    <a:pt x="2600779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997832" y="8779511"/>
              <a:ext cx="1247775" cy="273685"/>
            </a:xfrm>
            <a:custGeom>
              <a:avLst/>
              <a:gdLst/>
              <a:ahLst/>
              <a:cxnLst/>
              <a:rect l="l" t="t" r="r" b="b"/>
              <a:pathLst>
                <a:path w="1247775" h="273684">
                  <a:moveTo>
                    <a:pt x="1247325" y="273090"/>
                  </a:moveTo>
                  <a:lnTo>
                    <a:pt x="1216092" y="247306"/>
                  </a:lnTo>
                  <a:lnTo>
                    <a:pt x="1183584" y="222800"/>
                  </a:lnTo>
                  <a:lnTo>
                    <a:pt x="1149800" y="199571"/>
                  </a:lnTo>
                  <a:lnTo>
                    <a:pt x="1114741" y="177621"/>
                  </a:lnTo>
                  <a:lnTo>
                    <a:pt x="1078406" y="156949"/>
                  </a:lnTo>
                  <a:lnTo>
                    <a:pt x="1040796" y="137555"/>
                  </a:lnTo>
                  <a:lnTo>
                    <a:pt x="1001911" y="119439"/>
                  </a:lnTo>
                  <a:lnTo>
                    <a:pt x="961751" y="102601"/>
                  </a:lnTo>
                  <a:lnTo>
                    <a:pt x="920315" y="87040"/>
                  </a:lnTo>
                  <a:lnTo>
                    <a:pt x="877603" y="72758"/>
                  </a:lnTo>
                  <a:lnTo>
                    <a:pt x="833617" y="59754"/>
                  </a:lnTo>
                  <a:lnTo>
                    <a:pt x="788355" y="48028"/>
                  </a:lnTo>
                  <a:lnTo>
                    <a:pt x="741817" y="37579"/>
                  </a:lnTo>
                  <a:lnTo>
                    <a:pt x="694005" y="28409"/>
                  </a:lnTo>
                  <a:lnTo>
                    <a:pt x="644917" y="20516"/>
                  </a:lnTo>
                  <a:lnTo>
                    <a:pt x="594553" y="13902"/>
                  </a:lnTo>
                  <a:lnTo>
                    <a:pt x="542915" y="8566"/>
                  </a:lnTo>
                  <a:lnTo>
                    <a:pt x="490001" y="4507"/>
                  </a:lnTo>
                  <a:lnTo>
                    <a:pt x="435811" y="1727"/>
                  </a:lnTo>
                  <a:lnTo>
                    <a:pt x="380346" y="224"/>
                  </a:lnTo>
                  <a:lnTo>
                    <a:pt x="323606" y="0"/>
                  </a:lnTo>
                  <a:lnTo>
                    <a:pt x="265591" y="1053"/>
                  </a:lnTo>
                  <a:lnTo>
                    <a:pt x="206300" y="3384"/>
                  </a:lnTo>
                  <a:lnTo>
                    <a:pt x="145734" y="6994"/>
                  </a:lnTo>
                  <a:lnTo>
                    <a:pt x="83892" y="11881"/>
                  </a:lnTo>
                  <a:lnTo>
                    <a:pt x="20775" y="18046"/>
                  </a:lnTo>
                  <a:lnTo>
                    <a:pt x="0" y="2074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844155" y="8710337"/>
              <a:ext cx="186055" cy="174625"/>
            </a:xfrm>
            <a:custGeom>
              <a:avLst/>
              <a:gdLst/>
              <a:ahLst/>
              <a:cxnLst/>
              <a:rect l="l" t="t" r="r" b="b"/>
              <a:pathLst>
                <a:path w="186055" h="174625">
                  <a:moveTo>
                    <a:pt x="163104" y="0"/>
                  </a:moveTo>
                  <a:lnTo>
                    <a:pt x="0" y="109895"/>
                  </a:lnTo>
                  <a:lnTo>
                    <a:pt x="185784" y="174443"/>
                  </a:lnTo>
                  <a:lnTo>
                    <a:pt x="16310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242434" y="9296469"/>
              <a:ext cx="1804670" cy="444500"/>
            </a:xfrm>
            <a:custGeom>
              <a:avLst/>
              <a:gdLst/>
              <a:ahLst/>
              <a:cxnLst/>
              <a:rect l="l" t="t" r="r" b="b"/>
              <a:pathLst>
                <a:path w="1804669" h="444500">
                  <a:moveTo>
                    <a:pt x="0" y="0"/>
                  </a:moveTo>
                  <a:lnTo>
                    <a:pt x="1804226" y="0"/>
                  </a:lnTo>
                  <a:lnTo>
                    <a:pt x="1804226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347876" y="9809111"/>
              <a:ext cx="1087120" cy="349885"/>
            </a:xfrm>
            <a:custGeom>
              <a:avLst/>
              <a:gdLst/>
              <a:ahLst/>
              <a:cxnLst/>
              <a:rect l="l" t="t" r="r" b="b"/>
              <a:pathLst>
                <a:path w="1087119" h="349884">
                  <a:moveTo>
                    <a:pt x="1086869" y="322847"/>
                  </a:moveTo>
                  <a:lnTo>
                    <a:pt x="1042226" y="332417"/>
                  </a:lnTo>
                  <a:lnTo>
                    <a:pt x="997410" y="339893"/>
                  </a:lnTo>
                  <a:lnTo>
                    <a:pt x="952420" y="345276"/>
                  </a:lnTo>
                  <a:lnTo>
                    <a:pt x="907257" y="348566"/>
                  </a:lnTo>
                  <a:lnTo>
                    <a:pt x="861919" y="349763"/>
                  </a:lnTo>
                  <a:lnTo>
                    <a:pt x="816408" y="348867"/>
                  </a:lnTo>
                  <a:lnTo>
                    <a:pt x="770723" y="345877"/>
                  </a:lnTo>
                  <a:lnTo>
                    <a:pt x="724865" y="340795"/>
                  </a:lnTo>
                  <a:lnTo>
                    <a:pt x="678832" y="333619"/>
                  </a:lnTo>
                  <a:lnTo>
                    <a:pt x="632626" y="324350"/>
                  </a:lnTo>
                  <a:lnTo>
                    <a:pt x="586246" y="312987"/>
                  </a:lnTo>
                  <a:lnTo>
                    <a:pt x="539693" y="299532"/>
                  </a:lnTo>
                  <a:lnTo>
                    <a:pt x="492965" y="283983"/>
                  </a:lnTo>
                  <a:lnTo>
                    <a:pt x="446064" y="266341"/>
                  </a:lnTo>
                  <a:lnTo>
                    <a:pt x="398989" y="246606"/>
                  </a:lnTo>
                  <a:lnTo>
                    <a:pt x="351740" y="224777"/>
                  </a:lnTo>
                  <a:lnTo>
                    <a:pt x="304318" y="200856"/>
                  </a:lnTo>
                  <a:lnTo>
                    <a:pt x="256721" y="174841"/>
                  </a:lnTo>
                  <a:lnTo>
                    <a:pt x="208951" y="146733"/>
                  </a:lnTo>
                  <a:lnTo>
                    <a:pt x="161007" y="116532"/>
                  </a:lnTo>
                  <a:lnTo>
                    <a:pt x="112890" y="84237"/>
                  </a:lnTo>
                  <a:lnTo>
                    <a:pt x="64599" y="49850"/>
                  </a:lnTo>
                  <a:lnTo>
                    <a:pt x="16133" y="1336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228552" y="9710232"/>
              <a:ext cx="191770" cy="180340"/>
            </a:xfrm>
            <a:custGeom>
              <a:avLst/>
              <a:gdLst/>
              <a:ahLst/>
              <a:cxnLst/>
              <a:rect l="l" t="t" r="r" b="b"/>
              <a:pathLst>
                <a:path w="191769" h="180340">
                  <a:moveTo>
                    <a:pt x="0" y="0"/>
                  </a:moveTo>
                  <a:lnTo>
                    <a:pt x="79327" y="179966"/>
                  </a:lnTo>
                  <a:lnTo>
                    <a:pt x="191564" y="44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5184690" y="6724106"/>
            <a:ext cx="99504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-40" dirty="0">
                <a:solidFill>
                  <a:srgbClr val="F2425D"/>
                </a:solidFill>
                <a:latin typeface="Arial"/>
                <a:cs typeface="Arial"/>
              </a:rPr>
              <a:t>Ca</a:t>
            </a:r>
            <a:r>
              <a:rPr sz="1950" spc="-15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1950" spc="75" dirty="0">
                <a:solidFill>
                  <a:srgbClr val="F2425D"/>
                </a:solidFill>
                <a:latin typeface="Arial"/>
                <a:cs typeface="Arial"/>
              </a:rPr>
              <a:t>l</a:t>
            </a:r>
            <a:r>
              <a:rPr sz="1950" spc="35" dirty="0">
                <a:solidFill>
                  <a:srgbClr val="F2425D"/>
                </a:solidFill>
                <a:latin typeface="Arial"/>
                <a:cs typeface="Arial"/>
              </a:rPr>
              <a:t>b</a:t>
            </a:r>
            <a:r>
              <a:rPr sz="1950" spc="25" dirty="0">
                <a:solidFill>
                  <a:srgbClr val="F2425D"/>
                </a:solidFill>
                <a:latin typeface="Arial"/>
                <a:cs typeface="Arial"/>
              </a:rPr>
              <a:t>ack  </a:t>
            </a:r>
            <a:r>
              <a:rPr sz="1950" spc="7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977814" y="6724106"/>
            <a:ext cx="14484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30" dirty="0">
                <a:solidFill>
                  <a:srgbClr val="F2425D"/>
                </a:solidFill>
                <a:latin typeface="Arial"/>
                <a:cs typeface="Arial"/>
              </a:rPr>
              <a:t>Hi</a:t>
            </a:r>
            <a:r>
              <a:rPr sz="1950" spc="40" dirty="0">
                <a:solidFill>
                  <a:srgbClr val="F2425D"/>
                </a:solidFill>
                <a:latin typeface="Arial"/>
                <a:cs typeface="Arial"/>
              </a:rPr>
              <a:t>g</a:t>
            </a:r>
            <a:r>
              <a:rPr sz="1950" spc="35" dirty="0">
                <a:solidFill>
                  <a:srgbClr val="F2425D"/>
                </a:solidFill>
                <a:latin typeface="Arial"/>
                <a:cs typeface="Arial"/>
              </a:rPr>
              <a:t>h</a:t>
            </a: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er-</a:t>
            </a:r>
            <a:r>
              <a:rPr sz="1950" spc="10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1950" spc="20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1950" spc="45" dirty="0">
                <a:solidFill>
                  <a:srgbClr val="F2425D"/>
                </a:solidFill>
                <a:latin typeface="Arial"/>
                <a:cs typeface="Arial"/>
              </a:rPr>
              <a:t>d</a:t>
            </a: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er  </a:t>
            </a:r>
            <a:r>
              <a:rPr sz="1950" spc="7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2598340" y="7858966"/>
            <a:ext cx="5266690" cy="2609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3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30" dirty="0">
                <a:solidFill>
                  <a:srgbClr val="444444"/>
                </a:solidFill>
                <a:latin typeface="Arial"/>
                <a:cs typeface="Arial"/>
              </a:rPr>
              <a:t>returns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new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50">
              <a:latin typeface="Arial"/>
              <a:cs typeface="Arial"/>
            </a:endParaRPr>
          </a:p>
          <a:p>
            <a:pPr marL="3830954" marR="5080">
              <a:lnSpc>
                <a:spcPct val="112700"/>
              </a:lnSpc>
            </a:pPr>
            <a:r>
              <a:rPr sz="1950" spc="30" dirty="0">
                <a:solidFill>
                  <a:srgbClr val="F2425D"/>
                </a:solidFill>
                <a:latin typeface="Arial"/>
                <a:cs typeface="Arial"/>
              </a:rPr>
              <a:t>Hi</a:t>
            </a:r>
            <a:r>
              <a:rPr sz="1950" spc="40" dirty="0">
                <a:solidFill>
                  <a:srgbClr val="F2425D"/>
                </a:solidFill>
                <a:latin typeface="Arial"/>
                <a:cs typeface="Arial"/>
              </a:rPr>
              <a:t>g</a:t>
            </a:r>
            <a:r>
              <a:rPr sz="1950" spc="35" dirty="0">
                <a:solidFill>
                  <a:srgbClr val="F2425D"/>
                </a:solidFill>
                <a:latin typeface="Arial"/>
                <a:cs typeface="Arial"/>
              </a:rPr>
              <a:t>h</a:t>
            </a: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er-</a:t>
            </a:r>
            <a:r>
              <a:rPr sz="1950" spc="10" dirty="0">
                <a:solidFill>
                  <a:srgbClr val="F2425D"/>
                </a:solidFill>
                <a:latin typeface="Arial"/>
                <a:cs typeface="Arial"/>
              </a:rPr>
              <a:t>o</a:t>
            </a:r>
            <a:r>
              <a:rPr sz="1950" spc="20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1950" spc="45" dirty="0">
                <a:solidFill>
                  <a:srgbClr val="F2425D"/>
                </a:solidFill>
                <a:latin typeface="Arial"/>
                <a:cs typeface="Arial"/>
              </a:rPr>
              <a:t>d</a:t>
            </a: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er  </a:t>
            </a:r>
            <a:r>
              <a:rPr sz="1950" spc="7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Arial"/>
              <a:cs typeface="Arial"/>
            </a:endParaRPr>
          </a:p>
          <a:p>
            <a:pPr marL="4005579" marR="220345">
              <a:lnSpc>
                <a:spcPct val="112700"/>
              </a:lnSpc>
            </a:pPr>
            <a:r>
              <a:rPr sz="1950" spc="5" dirty="0">
                <a:solidFill>
                  <a:srgbClr val="F2425D"/>
                </a:solidFill>
                <a:latin typeface="Arial"/>
                <a:cs typeface="Arial"/>
              </a:rPr>
              <a:t>Returned  </a:t>
            </a:r>
            <a:r>
              <a:rPr sz="1950" spc="7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7518681" y="6885871"/>
            <a:ext cx="1246505" cy="356235"/>
            <a:chOff x="17518681" y="6885871"/>
            <a:chExt cx="1246505" cy="356235"/>
          </a:xfrm>
        </p:grpSpPr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18681" y="6885871"/>
              <a:ext cx="356010" cy="35601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58458" y="6885871"/>
              <a:ext cx="356010" cy="35601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08706" y="6885871"/>
              <a:ext cx="356010" cy="356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8892403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03855" algn="l"/>
                <a:tab pos="5578475" algn="l"/>
                <a:tab pos="7065009" algn="l"/>
                <a:tab pos="8663305" algn="l"/>
                <a:tab pos="9842500" algn="l"/>
              </a:tabLst>
            </a:pP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JAVASCRIPT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RELEASES...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(MORE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ABOUT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THIS</a:t>
            </a:r>
            <a:r>
              <a:rPr lang="en-IN"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 </a:t>
            </a:r>
            <a:r>
              <a:rPr sz="5100" b="1" kern="12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/>
                <a:ea typeface="+mn-ea"/>
                <a:cs typeface="Calibri"/>
              </a:rPr>
              <a:t>LATER)</a:t>
            </a:r>
          </a:p>
        </p:txBody>
      </p:sp>
      <p:sp>
        <p:nvSpPr>
          <p:cNvPr id="4" name="object 4"/>
          <p:cNvSpPr/>
          <p:nvPr/>
        </p:nvSpPr>
        <p:spPr>
          <a:xfrm>
            <a:off x="1369036" y="4283863"/>
            <a:ext cx="1831339" cy="1275080"/>
          </a:xfrm>
          <a:custGeom>
            <a:avLst/>
            <a:gdLst/>
            <a:ahLst/>
            <a:cxnLst/>
            <a:rect l="l" t="t" r="r" b="b"/>
            <a:pathLst>
              <a:path w="1831339" h="1275079">
                <a:moveTo>
                  <a:pt x="1831218" y="0"/>
                </a:moveTo>
                <a:lnTo>
                  <a:pt x="0" y="0"/>
                </a:lnTo>
                <a:lnTo>
                  <a:pt x="0" y="1274906"/>
                </a:lnTo>
                <a:lnTo>
                  <a:pt x="1831218" y="1274906"/>
                </a:lnTo>
                <a:lnTo>
                  <a:pt x="1831218" y="0"/>
                </a:lnTo>
                <a:close/>
              </a:path>
            </a:pathLst>
          </a:custGeom>
          <a:solidFill>
            <a:srgbClr val="F5E4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75243" y="4714376"/>
            <a:ext cx="6184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4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spc="-15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5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40720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28295" marR="321310" indent="220345">
              <a:lnSpc>
                <a:spcPct val="113599"/>
              </a:lnSpc>
              <a:spcBef>
                <a:spcPts val="1455"/>
              </a:spcBef>
            </a:pPr>
            <a:r>
              <a:rPr sz="2600" b="1" spc="30" dirty="0">
                <a:solidFill>
                  <a:srgbClr val="444444"/>
                </a:solidFill>
                <a:latin typeface="Arial"/>
                <a:cs typeface="Arial"/>
              </a:rPr>
              <a:t>ES6/ </a:t>
            </a:r>
            <a:r>
              <a:rPr sz="2600" b="1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75" dirty="0">
                <a:solidFill>
                  <a:srgbClr val="444444"/>
                </a:solidFill>
                <a:latin typeface="Arial"/>
                <a:cs typeface="Arial"/>
              </a:rPr>
              <a:t>ES</a:t>
            </a:r>
            <a:r>
              <a:rPr sz="2600" b="1" spc="-70" dirty="0">
                <a:solidFill>
                  <a:srgbClr val="444444"/>
                </a:solidFill>
                <a:latin typeface="Arial"/>
                <a:cs typeface="Arial"/>
              </a:rPr>
              <a:t>2</a:t>
            </a:r>
            <a:r>
              <a:rPr sz="2600" b="1" spc="60" dirty="0">
                <a:solidFill>
                  <a:srgbClr val="444444"/>
                </a:solidFill>
                <a:latin typeface="Arial"/>
                <a:cs typeface="Arial"/>
              </a:rPr>
              <a:t>01</a:t>
            </a:r>
            <a:r>
              <a:rPr sz="2600" b="1" spc="65" dirty="0">
                <a:solidFill>
                  <a:srgbClr val="444444"/>
                </a:solidFill>
                <a:latin typeface="Arial"/>
                <a:cs typeface="Arial"/>
              </a:rPr>
              <a:t>5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37258" y="4795665"/>
            <a:ext cx="466725" cy="251460"/>
            <a:chOff x="3337258" y="4795665"/>
            <a:chExt cx="466725" cy="251460"/>
          </a:xfrm>
        </p:grpSpPr>
        <p:sp>
          <p:nvSpPr>
            <p:cNvPr id="8" name="object 8"/>
            <p:cNvSpPr/>
            <p:nvPr/>
          </p:nvSpPr>
          <p:spPr>
            <a:xfrm>
              <a:off x="3337258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4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52415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12404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7660" indent="213360">
              <a:lnSpc>
                <a:spcPct val="113599"/>
              </a:lnSpc>
              <a:spcBef>
                <a:spcPts val="1455"/>
              </a:spcBef>
            </a:pPr>
            <a:r>
              <a:rPr sz="2600" spc="30" dirty="0">
                <a:solidFill>
                  <a:srgbClr val="444444"/>
                </a:solidFill>
                <a:latin typeface="Arial"/>
                <a:cs typeface="Arial"/>
              </a:rPr>
              <a:t>ES7/ </a:t>
            </a: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1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spc="-9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spc="40" dirty="0">
                <a:solidFill>
                  <a:srgbClr val="444444"/>
                </a:solidFill>
                <a:latin typeface="Arial"/>
                <a:cs typeface="Arial"/>
              </a:rPr>
              <a:t>20</a:t>
            </a: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16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4088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7660" indent="213360">
              <a:lnSpc>
                <a:spcPct val="113599"/>
              </a:lnSpc>
              <a:spcBef>
                <a:spcPts val="1455"/>
              </a:spcBef>
            </a:pPr>
            <a:r>
              <a:rPr sz="2600" spc="30" dirty="0">
                <a:solidFill>
                  <a:srgbClr val="444444"/>
                </a:solidFill>
                <a:latin typeface="Arial"/>
                <a:cs typeface="Arial"/>
              </a:rPr>
              <a:t>ES8/ </a:t>
            </a: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1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spc="-9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spc="40" dirty="0">
                <a:solidFill>
                  <a:srgbClr val="444444"/>
                </a:solidFill>
                <a:latin typeface="Arial"/>
                <a:cs typeface="Arial"/>
              </a:rPr>
              <a:t>20</a:t>
            </a: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17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55770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7660" indent="213360">
              <a:lnSpc>
                <a:spcPct val="113599"/>
              </a:lnSpc>
              <a:spcBef>
                <a:spcPts val="1455"/>
              </a:spcBef>
            </a:pPr>
            <a:r>
              <a:rPr sz="2600" spc="30" dirty="0">
                <a:solidFill>
                  <a:srgbClr val="444444"/>
                </a:solidFill>
                <a:latin typeface="Arial"/>
                <a:cs typeface="Arial"/>
              </a:rPr>
              <a:t>ES9/ </a:t>
            </a: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1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spc="-9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spc="40" dirty="0">
                <a:solidFill>
                  <a:srgbClr val="444444"/>
                </a:solidFill>
                <a:latin typeface="Arial"/>
                <a:cs typeface="Arial"/>
              </a:rPr>
              <a:t>20</a:t>
            </a: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18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27450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7660" indent="118745">
              <a:lnSpc>
                <a:spcPct val="113599"/>
              </a:lnSpc>
              <a:spcBef>
                <a:spcPts val="1455"/>
              </a:spcBef>
            </a:pPr>
            <a:r>
              <a:rPr sz="2600" spc="30" dirty="0">
                <a:solidFill>
                  <a:srgbClr val="444444"/>
                </a:solidFill>
                <a:latin typeface="Arial"/>
                <a:cs typeface="Arial"/>
              </a:rPr>
              <a:t>ES10/ </a:t>
            </a: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1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spc="-9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spc="40" dirty="0">
                <a:solidFill>
                  <a:srgbClr val="444444"/>
                </a:solidFill>
                <a:latin typeface="Arial"/>
                <a:cs typeface="Arial"/>
              </a:rPr>
              <a:t>20</a:t>
            </a: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19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332940" y="4525590"/>
            <a:ext cx="4051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70" dirty="0">
                <a:solidFill>
                  <a:srgbClr val="38464D"/>
                </a:solidFill>
                <a:latin typeface="Arial"/>
                <a:cs typeface="Arial"/>
              </a:rPr>
              <a:t>...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31785" y="2847654"/>
            <a:ext cx="1748789" cy="1242695"/>
            <a:chOff x="4931785" y="2847654"/>
            <a:chExt cx="1748789" cy="1242695"/>
          </a:xfrm>
        </p:grpSpPr>
        <p:sp>
          <p:nvSpPr>
            <p:cNvPr id="16" name="object 16"/>
            <p:cNvSpPr/>
            <p:nvPr/>
          </p:nvSpPr>
          <p:spPr>
            <a:xfrm>
              <a:off x="5011558" y="2868596"/>
              <a:ext cx="1648460" cy="1071880"/>
            </a:xfrm>
            <a:custGeom>
              <a:avLst/>
              <a:gdLst/>
              <a:ahLst/>
              <a:cxnLst/>
              <a:rect l="l" t="t" r="r" b="b"/>
              <a:pathLst>
                <a:path w="1648459" h="1071879">
                  <a:moveTo>
                    <a:pt x="1647992" y="0"/>
                  </a:moveTo>
                  <a:lnTo>
                    <a:pt x="1585291" y="9910"/>
                  </a:lnTo>
                  <a:lnTo>
                    <a:pt x="1523757" y="20512"/>
                  </a:lnTo>
                  <a:lnTo>
                    <a:pt x="1463390" y="31806"/>
                  </a:lnTo>
                  <a:lnTo>
                    <a:pt x="1404190" y="43793"/>
                  </a:lnTo>
                  <a:lnTo>
                    <a:pt x="1346156" y="56471"/>
                  </a:lnTo>
                  <a:lnTo>
                    <a:pt x="1289288" y="69842"/>
                  </a:lnTo>
                  <a:lnTo>
                    <a:pt x="1233587" y="83904"/>
                  </a:lnTo>
                  <a:lnTo>
                    <a:pt x="1179053" y="98659"/>
                  </a:lnTo>
                  <a:lnTo>
                    <a:pt x="1125686" y="114105"/>
                  </a:lnTo>
                  <a:lnTo>
                    <a:pt x="1073485" y="130244"/>
                  </a:lnTo>
                  <a:lnTo>
                    <a:pt x="1022450" y="147075"/>
                  </a:lnTo>
                  <a:lnTo>
                    <a:pt x="972582" y="164597"/>
                  </a:lnTo>
                  <a:lnTo>
                    <a:pt x="923881" y="182812"/>
                  </a:lnTo>
                  <a:lnTo>
                    <a:pt x="876347" y="201719"/>
                  </a:lnTo>
                  <a:lnTo>
                    <a:pt x="829979" y="221318"/>
                  </a:lnTo>
                  <a:lnTo>
                    <a:pt x="784777" y="241608"/>
                  </a:lnTo>
                  <a:lnTo>
                    <a:pt x="740743" y="262591"/>
                  </a:lnTo>
                  <a:lnTo>
                    <a:pt x="697874" y="284266"/>
                  </a:lnTo>
                  <a:lnTo>
                    <a:pt x="656173" y="306633"/>
                  </a:lnTo>
                  <a:lnTo>
                    <a:pt x="615638" y="329692"/>
                  </a:lnTo>
                  <a:lnTo>
                    <a:pt x="576269" y="353443"/>
                  </a:lnTo>
                  <a:lnTo>
                    <a:pt x="538068" y="377886"/>
                  </a:lnTo>
                  <a:lnTo>
                    <a:pt x="501033" y="403021"/>
                  </a:lnTo>
                  <a:lnTo>
                    <a:pt x="465164" y="428848"/>
                  </a:lnTo>
                  <a:lnTo>
                    <a:pt x="430462" y="455368"/>
                  </a:lnTo>
                  <a:lnTo>
                    <a:pt x="396927" y="482579"/>
                  </a:lnTo>
                  <a:lnTo>
                    <a:pt x="364558" y="510482"/>
                  </a:lnTo>
                  <a:lnTo>
                    <a:pt x="333356" y="539077"/>
                  </a:lnTo>
                  <a:lnTo>
                    <a:pt x="303320" y="568364"/>
                  </a:lnTo>
                  <a:lnTo>
                    <a:pt x="274451" y="598344"/>
                  </a:lnTo>
                  <a:lnTo>
                    <a:pt x="246749" y="629015"/>
                  </a:lnTo>
                  <a:lnTo>
                    <a:pt x="220213" y="660379"/>
                  </a:lnTo>
                  <a:lnTo>
                    <a:pt x="194844" y="692434"/>
                  </a:lnTo>
                  <a:lnTo>
                    <a:pt x="170642" y="725181"/>
                  </a:lnTo>
                  <a:lnTo>
                    <a:pt x="147606" y="758621"/>
                  </a:lnTo>
                  <a:lnTo>
                    <a:pt x="125736" y="792752"/>
                  </a:lnTo>
                  <a:lnTo>
                    <a:pt x="105034" y="827576"/>
                  </a:lnTo>
                  <a:lnTo>
                    <a:pt x="85498" y="863092"/>
                  </a:lnTo>
                  <a:lnTo>
                    <a:pt x="67128" y="899299"/>
                  </a:lnTo>
                  <a:lnTo>
                    <a:pt x="49925" y="936199"/>
                  </a:lnTo>
                  <a:lnTo>
                    <a:pt x="33889" y="973791"/>
                  </a:lnTo>
                  <a:lnTo>
                    <a:pt x="19019" y="1012074"/>
                  </a:lnTo>
                  <a:lnTo>
                    <a:pt x="5316" y="1051050"/>
                  </a:lnTo>
                  <a:lnTo>
                    <a:pt x="0" y="107133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31785" y="3897375"/>
              <a:ext cx="170180" cy="193040"/>
            </a:xfrm>
            <a:custGeom>
              <a:avLst/>
              <a:gdLst/>
              <a:ahLst/>
              <a:cxnLst/>
              <a:rect l="l" t="t" r="r" b="b"/>
              <a:pathLst>
                <a:path w="170179" h="193039">
                  <a:moveTo>
                    <a:pt x="0" y="0"/>
                  </a:moveTo>
                  <a:lnTo>
                    <a:pt x="40483" y="192462"/>
                  </a:lnTo>
                  <a:lnTo>
                    <a:pt x="170163" y="44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39780" y="2486389"/>
            <a:ext cx="265366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Biggest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update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the </a:t>
            </a:r>
            <a:r>
              <a:rPr sz="2150" spc="-5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language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50" dirty="0">
                <a:solidFill>
                  <a:srgbClr val="F2425D"/>
                </a:solidFill>
                <a:latin typeface="Arial"/>
                <a:cs typeface="Arial"/>
              </a:rPr>
              <a:t>EVER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7170074" y="2860563"/>
            <a:ext cx="2325370" cy="1615440"/>
            <a:chOff x="17170074" y="2860563"/>
            <a:chExt cx="2325370" cy="1615440"/>
          </a:xfrm>
        </p:grpSpPr>
        <p:sp>
          <p:nvSpPr>
            <p:cNvPr id="20" name="object 20"/>
            <p:cNvSpPr/>
            <p:nvPr/>
          </p:nvSpPr>
          <p:spPr>
            <a:xfrm>
              <a:off x="17191016" y="2881504"/>
              <a:ext cx="2228215" cy="1459865"/>
            </a:xfrm>
            <a:custGeom>
              <a:avLst/>
              <a:gdLst/>
              <a:ahLst/>
              <a:cxnLst/>
              <a:rect l="l" t="t" r="r" b="b"/>
              <a:pathLst>
                <a:path w="2228215" h="1459864">
                  <a:moveTo>
                    <a:pt x="0" y="0"/>
                  </a:moveTo>
                  <a:lnTo>
                    <a:pt x="48055" y="952"/>
                  </a:lnTo>
                  <a:lnTo>
                    <a:pt x="95784" y="2773"/>
                  </a:lnTo>
                  <a:lnTo>
                    <a:pt x="143186" y="5463"/>
                  </a:lnTo>
                  <a:lnTo>
                    <a:pt x="190261" y="9023"/>
                  </a:lnTo>
                  <a:lnTo>
                    <a:pt x="237009" y="13451"/>
                  </a:lnTo>
                  <a:lnTo>
                    <a:pt x="283430" y="18749"/>
                  </a:lnTo>
                  <a:lnTo>
                    <a:pt x="329524" y="24916"/>
                  </a:lnTo>
                  <a:lnTo>
                    <a:pt x="375291" y="31951"/>
                  </a:lnTo>
                  <a:lnTo>
                    <a:pt x="420732" y="39856"/>
                  </a:lnTo>
                  <a:lnTo>
                    <a:pt x="465845" y="48631"/>
                  </a:lnTo>
                  <a:lnTo>
                    <a:pt x="510631" y="58274"/>
                  </a:lnTo>
                  <a:lnTo>
                    <a:pt x="555090" y="68786"/>
                  </a:lnTo>
                  <a:lnTo>
                    <a:pt x="599223" y="80168"/>
                  </a:lnTo>
                  <a:lnTo>
                    <a:pt x="643028" y="92418"/>
                  </a:lnTo>
                  <a:lnTo>
                    <a:pt x="686507" y="105538"/>
                  </a:lnTo>
                  <a:lnTo>
                    <a:pt x="729658" y="119527"/>
                  </a:lnTo>
                  <a:lnTo>
                    <a:pt x="772483" y="134385"/>
                  </a:lnTo>
                  <a:lnTo>
                    <a:pt x="814981" y="150112"/>
                  </a:lnTo>
                  <a:lnTo>
                    <a:pt x="857151" y="166708"/>
                  </a:lnTo>
                  <a:lnTo>
                    <a:pt x="898995" y="184173"/>
                  </a:lnTo>
                  <a:lnTo>
                    <a:pt x="940512" y="202507"/>
                  </a:lnTo>
                  <a:lnTo>
                    <a:pt x="981702" y="221711"/>
                  </a:lnTo>
                  <a:lnTo>
                    <a:pt x="1022564" y="241783"/>
                  </a:lnTo>
                  <a:lnTo>
                    <a:pt x="1063100" y="262725"/>
                  </a:lnTo>
                  <a:lnTo>
                    <a:pt x="1103309" y="284536"/>
                  </a:lnTo>
                  <a:lnTo>
                    <a:pt x="1143191" y="307216"/>
                  </a:lnTo>
                  <a:lnTo>
                    <a:pt x="1182746" y="330765"/>
                  </a:lnTo>
                  <a:lnTo>
                    <a:pt x="1221975" y="355183"/>
                  </a:lnTo>
                  <a:lnTo>
                    <a:pt x="1260876" y="380470"/>
                  </a:lnTo>
                  <a:lnTo>
                    <a:pt x="1299450" y="406626"/>
                  </a:lnTo>
                  <a:lnTo>
                    <a:pt x="1337697" y="433652"/>
                  </a:lnTo>
                  <a:lnTo>
                    <a:pt x="1375617" y="461546"/>
                  </a:lnTo>
                  <a:lnTo>
                    <a:pt x="1413211" y="490310"/>
                  </a:lnTo>
                  <a:lnTo>
                    <a:pt x="1450477" y="519943"/>
                  </a:lnTo>
                  <a:lnTo>
                    <a:pt x="1487417" y="550445"/>
                  </a:lnTo>
                  <a:lnTo>
                    <a:pt x="1524029" y="581816"/>
                  </a:lnTo>
                  <a:lnTo>
                    <a:pt x="1560315" y="614056"/>
                  </a:lnTo>
                  <a:lnTo>
                    <a:pt x="1596273" y="647165"/>
                  </a:lnTo>
                  <a:lnTo>
                    <a:pt x="1631905" y="681143"/>
                  </a:lnTo>
                  <a:lnTo>
                    <a:pt x="1667210" y="715991"/>
                  </a:lnTo>
                  <a:lnTo>
                    <a:pt x="1702187" y="751707"/>
                  </a:lnTo>
                  <a:lnTo>
                    <a:pt x="1736838" y="788293"/>
                  </a:lnTo>
                  <a:lnTo>
                    <a:pt x="1771162" y="825748"/>
                  </a:lnTo>
                  <a:lnTo>
                    <a:pt x="1805159" y="864072"/>
                  </a:lnTo>
                  <a:lnTo>
                    <a:pt x="1838829" y="903265"/>
                  </a:lnTo>
                  <a:lnTo>
                    <a:pt x="1872172" y="943327"/>
                  </a:lnTo>
                  <a:lnTo>
                    <a:pt x="1905188" y="984258"/>
                  </a:lnTo>
                  <a:lnTo>
                    <a:pt x="1937877" y="1026058"/>
                  </a:lnTo>
                  <a:lnTo>
                    <a:pt x="1970239" y="1068728"/>
                  </a:lnTo>
                  <a:lnTo>
                    <a:pt x="2002274" y="1112266"/>
                  </a:lnTo>
                  <a:lnTo>
                    <a:pt x="2033982" y="1156674"/>
                  </a:lnTo>
                  <a:lnTo>
                    <a:pt x="2065364" y="1201951"/>
                  </a:lnTo>
                  <a:lnTo>
                    <a:pt x="2096418" y="1248097"/>
                  </a:lnTo>
                  <a:lnTo>
                    <a:pt x="2127145" y="1295112"/>
                  </a:lnTo>
                  <a:lnTo>
                    <a:pt x="2157546" y="1342996"/>
                  </a:lnTo>
                  <a:lnTo>
                    <a:pt x="2187619" y="1391749"/>
                  </a:lnTo>
                  <a:lnTo>
                    <a:pt x="2217365" y="1441371"/>
                  </a:lnTo>
                  <a:lnTo>
                    <a:pt x="2227711" y="14596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331882" y="4279556"/>
              <a:ext cx="163830" cy="196850"/>
            </a:xfrm>
            <a:custGeom>
              <a:avLst/>
              <a:gdLst/>
              <a:ahLst/>
              <a:cxnLst/>
              <a:rect l="l" t="t" r="r" b="b"/>
              <a:pathLst>
                <a:path w="163830" h="196850">
                  <a:moveTo>
                    <a:pt x="153052" y="0"/>
                  </a:moveTo>
                  <a:lnTo>
                    <a:pt x="0" y="86717"/>
                  </a:lnTo>
                  <a:lnTo>
                    <a:pt x="163241" y="196410"/>
                  </a:lnTo>
                  <a:lnTo>
                    <a:pt x="15305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589452" y="2477315"/>
            <a:ext cx="233362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New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Arial"/>
                <a:cs typeface="Arial"/>
              </a:rPr>
              <a:t>updates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JS </a:t>
            </a:r>
            <a:r>
              <a:rPr sz="2150" spc="-5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every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single</a:t>
            </a:r>
            <a:r>
              <a:rPr sz="215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year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08942" y="4795665"/>
            <a:ext cx="466725" cy="251460"/>
            <a:chOff x="5908942" y="4795665"/>
            <a:chExt cx="466725" cy="251460"/>
          </a:xfrm>
        </p:grpSpPr>
        <p:sp>
          <p:nvSpPr>
            <p:cNvPr id="24" name="object 24"/>
            <p:cNvSpPr/>
            <p:nvPr/>
          </p:nvSpPr>
          <p:spPr>
            <a:xfrm>
              <a:off x="5908942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4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24099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480625" y="4795665"/>
            <a:ext cx="466725" cy="251460"/>
            <a:chOff x="8480625" y="4795665"/>
            <a:chExt cx="466725" cy="251460"/>
          </a:xfrm>
        </p:grpSpPr>
        <p:sp>
          <p:nvSpPr>
            <p:cNvPr id="27" name="object 27"/>
            <p:cNvSpPr/>
            <p:nvPr/>
          </p:nvSpPr>
          <p:spPr>
            <a:xfrm>
              <a:off x="848062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95783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1052312" y="4795665"/>
            <a:ext cx="466725" cy="251460"/>
            <a:chOff x="11052312" y="4795665"/>
            <a:chExt cx="466725" cy="251460"/>
          </a:xfrm>
        </p:grpSpPr>
        <p:sp>
          <p:nvSpPr>
            <p:cNvPr id="30" name="object 30"/>
            <p:cNvSpPr/>
            <p:nvPr/>
          </p:nvSpPr>
          <p:spPr>
            <a:xfrm>
              <a:off x="11052312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67468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3623993" y="4795665"/>
            <a:ext cx="466725" cy="251460"/>
            <a:chOff x="13623993" y="4795665"/>
            <a:chExt cx="466725" cy="251460"/>
          </a:xfrm>
        </p:grpSpPr>
        <p:sp>
          <p:nvSpPr>
            <p:cNvPr id="33" name="object 33"/>
            <p:cNvSpPr/>
            <p:nvPr/>
          </p:nvSpPr>
          <p:spPr>
            <a:xfrm>
              <a:off x="13623993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839148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6195675" y="4795665"/>
            <a:ext cx="466725" cy="251460"/>
            <a:chOff x="16195675" y="4795665"/>
            <a:chExt cx="466725" cy="251460"/>
          </a:xfrm>
        </p:grpSpPr>
        <p:sp>
          <p:nvSpPr>
            <p:cNvPr id="36" name="object 36"/>
            <p:cNvSpPr/>
            <p:nvPr/>
          </p:nvSpPr>
          <p:spPr>
            <a:xfrm>
              <a:off x="1619567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410830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9132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7660" indent="118745">
              <a:lnSpc>
                <a:spcPct val="113599"/>
              </a:lnSpc>
              <a:spcBef>
                <a:spcPts val="1455"/>
              </a:spcBef>
            </a:pPr>
            <a:r>
              <a:rPr sz="2600" spc="30" dirty="0">
                <a:solidFill>
                  <a:srgbClr val="444444"/>
                </a:solidFill>
                <a:latin typeface="Arial"/>
                <a:cs typeface="Arial"/>
              </a:rPr>
              <a:t>ES11/ </a:t>
            </a:r>
            <a:r>
              <a:rPr sz="26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spc="-19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600" spc="-9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2600" spc="40" dirty="0">
                <a:solidFill>
                  <a:srgbClr val="444444"/>
                </a:solidFill>
                <a:latin typeface="Arial"/>
                <a:cs typeface="Arial"/>
              </a:rPr>
              <a:t>2020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8767355" y="4795665"/>
            <a:ext cx="466725" cy="251460"/>
            <a:chOff x="18767355" y="4795665"/>
            <a:chExt cx="466725" cy="251460"/>
          </a:xfrm>
        </p:grpSpPr>
        <p:sp>
          <p:nvSpPr>
            <p:cNvPr id="40" name="object 40"/>
            <p:cNvSpPr/>
            <p:nvPr/>
          </p:nvSpPr>
          <p:spPr>
            <a:xfrm>
              <a:off x="1876735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982510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65575" y="4795665"/>
            <a:ext cx="466725" cy="251460"/>
            <a:chOff x="765575" y="4795665"/>
            <a:chExt cx="466725" cy="251460"/>
          </a:xfrm>
        </p:grpSpPr>
        <p:sp>
          <p:nvSpPr>
            <p:cNvPr id="43" name="object 43"/>
            <p:cNvSpPr/>
            <p:nvPr/>
          </p:nvSpPr>
          <p:spPr>
            <a:xfrm>
              <a:off x="76557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0732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40340" y="4525590"/>
            <a:ext cx="4051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70" dirty="0">
                <a:solidFill>
                  <a:srgbClr val="38464D"/>
                </a:solidFill>
                <a:latin typeface="Arial"/>
                <a:cs typeface="Arial"/>
              </a:rPr>
              <a:t>...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402699" y="7801276"/>
            <a:ext cx="15299055" cy="2450465"/>
            <a:chOff x="2402699" y="7801276"/>
            <a:chExt cx="15299055" cy="2450465"/>
          </a:xfrm>
        </p:grpSpPr>
        <p:sp>
          <p:nvSpPr>
            <p:cNvPr id="47" name="object 47"/>
            <p:cNvSpPr/>
            <p:nvPr/>
          </p:nvSpPr>
          <p:spPr>
            <a:xfrm>
              <a:off x="2402699" y="7801276"/>
              <a:ext cx="15299055" cy="2450465"/>
            </a:xfrm>
            <a:custGeom>
              <a:avLst/>
              <a:gdLst/>
              <a:ahLst/>
              <a:cxnLst/>
              <a:rect l="l" t="t" r="r" b="b"/>
              <a:pathLst>
                <a:path w="15299055" h="2450465">
                  <a:moveTo>
                    <a:pt x="15298696" y="0"/>
                  </a:moveTo>
                  <a:lnTo>
                    <a:pt x="0" y="0"/>
                  </a:lnTo>
                  <a:lnTo>
                    <a:pt x="0" y="2450177"/>
                  </a:lnTo>
                  <a:lnTo>
                    <a:pt x="15298696" y="2450177"/>
                  </a:lnTo>
                  <a:lnTo>
                    <a:pt x="1529869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0041" y="8363181"/>
              <a:ext cx="429306" cy="4293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5285" y="9192342"/>
              <a:ext cx="429306" cy="42930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402699" y="7801276"/>
            <a:ext cx="15299055" cy="24504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900" dirty="0">
              <a:latin typeface="Times New Roman"/>
              <a:cs typeface="Times New Roman"/>
            </a:endParaRPr>
          </a:p>
          <a:p>
            <a:pPr marL="564515" algn="ctr">
              <a:lnSpc>
                <a:spcPct val="100000"/>
              </a:lnSpc>
            </a:pP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Learn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25" dirty="0">
                <a:solidFill>
                  <a:srgbClr val="444444"/>
                </a:solidFill>
                <a:latin typeface="Arial"/>
                <a:cs typeface="Arial"/>
              </a:rPr>
              <a:t>modern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beginning,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but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444444"/>
                </a:solidFill>
                <a:latin typeface="Arial"/>
                <a:cs typeface="Arial"/>
              </a:rPr>
              <a:t>without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forgetting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older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parts!</a:t>
            </a:r>
            <a:endParaRPr sz="2800" dirty="0">
              <a:latin typeface="Arial"/>
              <a:cs typeface="Arial"/>
            </a:endParaRPr>
          </a:p>
          <a:p>
            <a:pPr marL="669925" algn="ctr">
              <a:lnSpc>
                <a:spcPct val="100000"/>
              </a:lnSpc>
              <a:spcBef>
                <a:spcPts val="3170"/>
              </a:spcBef>
            </a:pP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Let’s</a:t>
            </a:r>
            <a:r>
              <a:rPr sz="28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444444"/>
                </a:solidFill>
                <a:latin typeface="Arial"/>
                <a:cs typeface="Arial"/>
              </a:rPr>
              <a:t>finally</a:t>
            </a:r>
            <a:r>
              <a:rPr sz="28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get</a:t>
            </a:r>
            <a:r>
              <a:rPr sz="28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started!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05574" y="5163380"/>
            <a:ext cx="1082040" cy="1697989"/>
            <a:chOff x="2105574" y="5163380"/>
            <a:chExt cx="1082040" cy="1697989"/>
          </a:xfrm>
        </p:grpSpPr>
        <p:sp>
          <p:nvSpPr>
            <p:cNvPr id="52" name="object 52"/>
            <p:cNvSpPr/>
            <p:nvPr/>
          </p:nvSpPr>
          <p:spPr>
            <a:xfrm>
              <a:off x="2193508" y="5318311"/>
              <a:ext cx="972819" cy="1522095"/>
            </a:xfrm>
            <a:custGeom>
              <a:avLst/>
              <a:gdLst/>
              <a:ahLst/>
              <a:cxnLst/>
              <a:rect l="l" t="t" r="r" b="b"/>
              <a:pathLst>
                <a:path w="972819" h="1522095">
                  <a:moveTo>
                    <a:pt x="972594" y="1521656"/>
                  </a:moveTo>
                  <a:lnTo>
                    <a:pt x="926929" y="1511688"/>
                  </a:lnTo>
                  <a:lnTo>
                    <a:pt x="882362" y="1500462"/>
                  </a:lnTo>
                  <a:lnTo>
                    <a:pt x="838892" y="1487980"/>
                  </a:lnTo>
                  <a:lnTo>
                    <a:pt x="796521" y="1474242"/>
                  </a:lnTo>
                  <a:lnTo>
                    <a:pt x="755247" y="1459246"/>
                  </a:lnTo>
                  <a:lnTo>
                    <a:pt x="715072" y="1442994"/>
                  </a:lnTo>
                  <a:lnTo>
                    <a:pt x="675994" y="1425485"/>
                  </a:lnTo>
                  <a:lnTo>
                    <a:pt x="638015" y="1406720"/>
                  </a:lnTo>
                  <a:lnTo>
                    <a:pt x="601133" y="1386697"/>
                  </a:lnTo>
                  <a:lnTo>
                    <a:pt x="565350" y="1365418"/>
                  </a:lnTo>
                  <a:lnTo>
                    <a:pt x="530664" y="1342883"/>
                  </a:lnTo>
                  <a:lnTo>
                    <a:pt x="497076" y="1319090"/>
                  </a:lnTo>
                  <a:lnTo>
                    <a:pt x="464587" y="1294041"/>
                  </a:lnTo>
                  <a:lnTo>
                    <a:pt x="433195" y="1267735"/>
                  </a:lnTo>
                  <a:lnTo>
                    <a:pt x="402901" y="1240172"/>
                  </a:lnTo>
                  <a:lnTo>
                    <a:pt x="373705" y="1211353"/>
                  </a:lnTo>
                  <a:lnTo>
                    <a:pt x="345607" y="1181277"/>
                  </a:lnTo>
                  <a:lnTo>
                    <a:pt x="318607" y="1149944"/>
                  </a:lnTo>
                  <a:lnTo>
                    <a:pt x="292705" y="1117354"/>
                  </a:lnTo>
                  <a:lnTo>
                    <a:pt x="267901" y="1083508"/>
                  </a:lnTo>
                  <a:lnTo>
                    <a:pt x="244195" y="1048405"/>
                  </a:lnTo>
                  <a:lnTo>
                    <a:pt x="221587" y="1012045"/>
                  </a:lnTo>
                  <a:lnTo>
                    <a:pt x="200077" y="974429"/>
                  </a:lnTo>
                  <a:lnTo>
                    <a:pt x="179665" y="935555"/>
                  </a:lnTo>
                  <a:lnTo>
                    <a:pt x="160351" y="895425"/>
                  </a:lnTo>
                  <a:lnTo>
                    <a:pt x="142135" y="854039"/>
                  </a:lnTo>
                  <a:lnTo>
                    <a:pt x="125017" y="811395"/>
                  </a:lnTo>
                  <a:lnTo>
                    <a:pt x="108996" y="767495"/>
                  </a:lnTo>
                  <a:lnTo>
                    <a:pt x="94074" y="722338"/>
                  </a:lnTo>
                  <a:lnTo>
                    <a:pt x="80250" y="675925"/>
                  </a:lnTo>
                  <a:lnTo>
                    <a:pt x="67524" y="628254"/>
                  </a:lnTo>
                  <a:lnTo>
                    <a:pt x="55895" y="579327"/>
                  </a:lnTo>
                  <a:lnTo>
                    <a:pt x="45365" y="529143"/>
                  </a:lnTo>
                  <a:lnTo>
                    <a:pt x="35932" y="477703"/>
                  </a:lnTo>
                  <a:lnTo>
                    <a:pt x="27598" y="425006"/>
                  </a:lnTo>
                  <a:lnTo>
                    <a:pt x="20361" y="371052"/>
                  </a:lnTo>
                  <a:lnTo>
                    <a:pt x="14223" y="315841"/>
                  </a:lnTo>
                  <a:lnTo>
                    <a:pt x="9182" y="259373"/>
                  </a:lnTo>
                  <a:lnTo>
                    <a:pt x="5240" y="201649"/>
                  </a:lnTo>
                  <a:lnTo>
                    <a:pt x="2395" y="142668"/>
                  </a:lnTo>
                  <a:lnTo>
                    <a:pt x="648" y="82431"/>
                  </a:lnTo>
                  <a:lnTo>
                    <a:pt x="0" y="20936"/>
                  </a:lnTo>
                  <a:lnTo>
                    <a:pt x="463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05574" y="5163380"/>
              <a:ext cx="175895" cy="178435"/>
            </a:xfrm>
            <a:custGeom>
              <a:avLst/>
              <a:gdLst/>
              <a:ahLst/>
              <a:cxnLst/>
              <a:rect l="l" t="t" r="r" b="b"/>
              <a:pathLst>
                <a:path w="175894" h="178435">
                  <a:moveTo>
                    <a:pt x="91824" y="0"/>
                  </a:moveTo>
                  <a:lnTo>
                    <a:pt x="0" y="173923"/>
                  </a:lnTo>
                  <a:lnTo>
                    <a:pt x="175867" y="177813"/>
                  </a:lnTo>
                  <a:lnTo>
                    <a:pt x="918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325984" y="6648477"/>
            <a:ext cx="149796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ECMAScript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963603" y="5784207"/>
            <a:ext cx="14647544" cy="351155"/>
            <a:chOff x="3963603" y="5784207"/>
            <a:chExt cx="14647544" cy="351155"/>
          </a:xfrm>
        </p:grpSpPr>
        <p:sp>
          <p:nvSpPr>
            <p:cNvPr id="56" name="object 56"/>
            <p:cNvSpPr/>
            <p:nvPr/>
          </p:nvSpPr>
          <p:spPr>
            <a:xfrm>
              <a:off x="3971145" y="6114320"/>
              <a:ext cx="14629130" cy="0"/>
            </a:xfrm>
            <a:custGeom>
              <a:avLst/>
              <a:gdLst/>
              <a:ahLst/>
              <a:cxnLst/>
              <a:rect l="l" t="t" r="r" b="b"/>
              <a:pathLst>
                <a:path w="14629130">
                  <a:moveTo>
                    <a:pt x="0" y="0"/>
                  </a:moveTo>
                  <a:lnTo>
                    <a:pt x="14628779" y="0"/>
                  </a:lnTo>
                </a:path>
              </a:pathLst>
            </a:custGeom>
            <a:ln w="41883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84545" y="5784207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57"/>
                  </a:lnTo>
                </a:path>
              </a:pathLst>
            </a:custGeom>
            <a:ln w="41883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589695" y="5784207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57"/>
                  </a:lnTo>
                </a:path>
              </a:pathLst>
            </a:custGeom>
            <a:ln w="41883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114077" y="6222465"/>
            <a:ext cx="23431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15" dirty="0">
                <a:solidFill>
                  <a:srgbClr val="F2425D"/>
                </a:solidFill>
                <a:latin typeface="Arial"/>
                <a:cs typeface="Arial"/>
              </a:rPr>
              <a:t>Modern</a:t>
            </a:r>
            <a:r>
              <a:rPr sz="2150" spc="-1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F2425D"/>
                </a:solidFill>
                <a:latin typeface="Arial"/>
                <a:cs typeface="Arial"/>
              </a:rPr>
              <a:t>JavaScript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A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24310" y="3074127"/>
            <a:ext cx="9250680" cy="50514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950" spc="2220" dirty="0">
                <a:solidFill>
                  <a:srgbClr val="38464D"/>
                </a:solidFill>
                <a:latin typeface="Tahoma"/>
                <a:cs typeface="Tahoma"/>
              </a:rPr>
              <a:t>E</a:t>
            </a:r>
            <a:r>
              <a:rPr sz="32950" spc="4850" dirty="0">
                <a:solidFill>
                  <a:srgbClr val="38464D"/>
                </a:solidFill>
                <a:latin typeface="Tahoma"/>
                <a:cs typeface="Tahoma"/>
              </a:rPr>
              <a:t>N</a:t>
            </a:r>
            <a:r>
              <a:rPr sz="32950" spc="2730" dirty="0">
                <a:solidFill>
                  <a:srgbClr val="38464D"/>
                </a:solidFill>
                <a:latin typeface="Tahoma"/>
                <a:cs typeface="Tahoma"/>
              </a:rPr>
              <a:t>D</a:t>
            </a:r>
            <a:endParaRPr sz="32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7759" y="4636770"/>
            <a:ext cx="838858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195" dirty="0"/>
              <a:t>Queries?</a:t>
            </a:r>
            <a:endParaRPr spc="-335" dirty="0"/>
          </a:p>
        </p:txBody>
      </p:sp>
    </p:spTree>
    <p:extLst>
      <p:ext uri="{BB962C8B-B14F-4D97-AF65-F5344CB8AC3E}">
        <p14:creationId xmlns:p14="http://schemas.microsoft.com/office/powerpoint/2010/main" val="3912496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</TotalTime>
  <Words>4011</Words>
  <Application>Microsoft Office PowerPoint</Application>
  <PresentationFormat>Custom</PresentationFormat>
  <Paragraphs>850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Candara</vt:lpstr>
      <vt:lpstr>Courier New</vt:lpstr>
      <vt:lpstr>Tahoma</vt:lpstr>
      <vt:lpstr>Times New Roman</vt:lpstr>
      <vt:lpstr>Office Theme</vt:lpstr>
      <vt:lpstr>PowerPoint Presentation</vt:lpstr>
      <vt:lpstr>SOME QUICK CONSIDERATION BEFORE WE START...</vt:lpstr>
      <vt:lpstr>PowerPoint Presentation</vt:lpstr>
      <vt:lpstr>PowerPoint Presentation</vt:lpstr>
      <vt:lpstr>WHAT IS JAVASCRIPT?</vt:lpstr>
      <vt:lpstr>THE ROLE OF JAVASCRIPT IN WEB DEVELOPMENT</vt:lpstr>
      <vt:lpstr>THERE IS NOTHING YOU CAN’T DO WITH JAVASCRIPT (WELL, ALMOST…)</vt:lpstr>
      <vt:lpstr>JAVASCRIPT RELEASES... (MORE ABOUT THIS LATER)</vt:lpstr>
      <vt:lpstr>Queries?</vt:lpstr>
      <vt:lpstr>LETS CODE!</vt:lpstr>
      <vt:lpstr>PowerPoint Presentation</vt:lpstr>
      <vt:lpstr>OBJECTS AND PRIMITIVES</vt:lpstr>
      <vt:lpstr>THE 7 PRIMITIVE DATA TYPES</vt:lpstr>
      <vt:lpstr>PowerPoint Presentation</vt:lpstr>
      <vt:lpstr>BASIC BOOLEAN LOGIC: THE AND, OR &amp; NOT OPERATORS</vt:lpstr>
      <vt:lpstr>LETS CODE!</vt:lpstr>
      <vt:lpstr>PowerPoint Presentation</vt:lpstr>
      <vt:lpstr>A BRIEF HISTORY OF JAVASCRIPT</vt:lpstr>
      <vt:lpstr>BACKWARDS COMPATIBILITY: DON’T BREAK THE WEB!</vt:lpstr>
      <vt:lpstr>Queries?</vt:lpstr>
      <vt:lpstr>PowerPoint Presentation</vt:lpstr>
      <vt:lpstr>CALLING A FUNCTION INSIDE A FUNCTION: DATA FLOW</vt:lpstr>
      <vt:lpstr>PowerPoint Presentation</vt:lpstr>
      <vt:lpstr>FUNCTIONS REVIEW; 3 DIFFERENT FUNCTION TYPES</vt:lpstr>
      <vt:lpstr>FUNCTIONS REVIEW: ANATOMY OF A FUNCTION</vt:lpstr>
      <vt:lpstr>Queries?</vt:lpstr>
      <vt:lpstr>PowerPoint Presentation</vt:lpstr>
      <vt:lpstr>WHAT IS THE DOM?</vt:lpstr>
      <vt:lpstr>THE DOM TREE STRUCTURE</vt:lpstr>
      <vt:lpstr>DOM ! ==JAVASCRIPT</vt:lpstr>
      <vt:lpstr>Queries?</vt:lpstr>
      <vt:lpstr>PowerPoint Presentation</vt:lpstr>
      <vt:lpstr>PowerPoint Presentation</vt:lpstr>
      <vt:lpstr>WHAT IS JAVASCRIPT: REVISITED</vt:lpstr>
      <vt:lpstr>DECONSTRUCTING THE MONSTER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Queries?</vt:lpstr>
      <vt:lpstr>PowerPoint Presentation</vt:lpstr>
      <vt:lpstr>WHAT IS A JAVASCRIPT ENGINE?</vt:lpstr>
      <vt:lpstr>COMPUTER SCIENCE SIDENOTE: COMPILATION VS. INTERPRETATION</vt:lpstr>
      <vt:lpstr>MODERN JUST-IN-TIME COMPILATION OF JAVASCRIPT</vt:lpstr>
      <vt:lpstr>THE BIGGER PICTURE: JAVASCRIPT RUNTIME</vt:lpstr>
      <vt:lpstr>THE BIGGER PICTURE: JAVASCRIPT RUNTIME</vt:lpstr>
      <vt:lpstr>Queries?</vt:lpstr>
      <vt:lpstr>PowerPoint Presentation</vt:lpstr>
      <vt:lpstr>WHAT IS AN EXECUTION CONTEXT?</vt:lpstr>
      <vt:lpstr>EXECUTION CONTEXT IN DETAIL</vt:lpstr>
      <vt:lpstr>THE CALL STACK</vt:lpstr>
      <vt:lpstr>Queries?</vt:lpstr>
      <vt:lpstr>PowerPoint Presentation</vt:lpstr>
      <vt:lpstr>SCOPING AND SCOPE IN JAVASCRIPT: CONCEPTS</vt:lpstr>
      <vt:lpstr>THE 3 TYPES OF SCOPE</vt:lpstr>
      <vt:lpstr>THE SCOPE CHAIN</vt:lpstr>
      <vt:lpstr>SCOPE CHAIN VS. CALL STACK</vt:lpstr>
      <vt:lpstr>SUMMARY</vt:lpstr>
      <vt:lpstr>Queries?</vt:lpstr>
      <vt:lpstr>PowerPoint Presentation</vt:lpstr>
      <vt:lpstr>HOISTING IN JAVASCRIPT</vt:lpstr>
      <vt:lpstr>TEMPORAL DEAD ZONE, LET AND CONST</vt:lpstr>
      <vt:lpstr>PowerPoint Presentation</vt:lpstr>
      <vt:lpstr>HOW THE THIS KEYWORD WORKS</vt:lpstr>
      <vt:lpstr>Queries?</vt:lpstr>
      <vt:lpstr>PowerPoint Presentation</vt:lpstr>
      <vt:lpstr>REVIEW: PRIMITIVES, OBJECTS AND THE JAVASCRIPT ENGINE</vt:lpstr>
      <vt:lpstr>PRIMITIVE VS. REFERENCE VALUES</vt:lpstr>
      <vt:lpstr>“HOW JAVASCRIPT WORKS BEHIND THE SCENES” TOPICS FOR LATER...</vt:lpstr>
      <vt:lpstr>PowerPoint Presentation</vt:lpstr>
      <vt:lpstr>DATA STRUCTURES OVERVIEW</vt:lpstr>
      <vt:lpstr>ARRAYS VS. SETS AND OBJECTS VS. MAPS</vt:lpstr>
      <vt:lpstr>Queries?</vt:lpstr>
      <vt:lpstr>PowerPoint Presentation</vt:lpstr>
      <vt:lpstr>FIRST-CLASS VS. HIGHER-ORDER FUNCTIONS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theory-lectures-v2</dc:title>
  <cp:lastModifiedBy>Bhavesh Notwani</cp:lastModifiedBy>
  <cp:revision>2</cp:revision>
  <dcterms:created xsi:type="dcterms:W3CDTF">2022-01-16T11:42:49Z</dcterms:created>
  <dcterms:modified xsi:type="dcterms:W3CDTF">2022-01-20T04:54:47Z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2021-01-20T00:00:00Z</vt:filetime>
  </property>
  <property fmtid="{D5CDD505-2E9C-101B-9397-08002B2CF9AE}" pid="3" name="Creator">
    <vt:lpwstr>Keynote</vt:lpwstr>
  </property>
  <property fmtid="{D5CDD505-2E9C-101B-9397-08002B2CF9AE}" pid="4" name="LastSaved">
    <vt:filetime>2022-01-16T00:00:00Z</vt:filetime>
  </property>
</Properties>
</file>